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 id="2147483708" r:id="rId6"/>
    <p:sldMasterId id="2147483720" r:id="rId7"/>
    <p:sldMasterId id="2147483732" r:id="rId8"/>
    <p:sldMasterId id="2147483744" r:id="rId9"/>
    <p:sldMasterId id="2147483756" r:id="rId10"/>
    <p:sldMasterId id="2147483768" r:id="rId11"/>
    <p:sldMasterId id="2147483780" r:id="rId12"/>
    <p:sldMasterId id="2147483792" r:id="rId13"/>
    <p:sldMasterId id="2147483804" r:id="rId14"/>
  </p:sldMasterIdLst>
  <p:notesMasterIdLst>
    <p:notesMasterId r:id="rId57"/>
  </p:notesMasterIdLst>
  <p:sldIdLst>
    <p:sldId id="268" r:id="rId15"/>
    <p:sldId id="256" r:id="rId16"/>
    <p:sldId id="257" r:id="rId17"/>
    <p:sldId id="258" r:id="rId18"/>
    <p:sldId id="286" r:id="rId19"/>
    <p:sldId id="266" r:id="rId20"/>
    <p:sldId id="269" r:id="rId21"/>
    <p:sldId id="272" r:id="rId22"/>
    <p:sldId id="261" r:id="rId23"/>
    <p:sldId id="273" r:id="rId24"/>
    <p:sldId id="274" r:id="rId25"/>
    <p:sldId id="276" r:id="rId26"/>
    <p:sldId id="277" r:id="rId27"/>
    <p:sldId id="278" r:id="rId28"/>
    <p:sldId id="279" r:id="rId29"/>
    <p:sldId id="280" r:id="rId30"/>
    <p:sldId id="281" r:id="rId31"/>
    <p:sldId id="282" r:id="rId32"/>
    <p:sldId id="283" r:id="rId33"/>
    <p:sldId id="295" r:id="rId34"/>
    <p:sldId id="284" r:id="rId35"/>
    <p:sldId id="285" r:id="rId36"/>
    <p:sldId id="287" r:id="rId37"/>
    <p:sldId id="288" r:id="rId38"/>
    <p:sldId id="297" r:id="rId39"/>
    <p:sldId id="298" r:id="rId40"/>
    <p:sldId id="290" r:id="rId41"/>
    <p:sldId id="291" r:id="rId42"/>
    <p:sldId id="292" r:id="rId43"/>
    <p:sldId id="293" r:id="rId44"/>
    <p:sldId id="300" r:id="rId45"/>
    <p:sldId id="301" r:id="rId46"/>
    <p:sldId id="302" r:id="rId47"/>
    <p:sldId id="307" r:id="rId48"/>
    <p:sldId id="306" r:id="rId49"/>
    <p:sldId id="305" r:id="rId50"/>
    <p:sldId id="304" r:id="rId51"/>
    <p:sldId id="303" r:id="rId52"/>
    <p:sldId id="308" r:id="rId53"/>
    <p:sldId id="309" r:id="rId54"/>
    <p:sldId id="310" r:id="rId55"/>
    <p:sldId id="259" r:id="rId56"/>
  </p:sldIdLst>
  <p:sldSz cx="9144000" cy="6858000" type="screen4x3"/>
  <p:notesSz cx="6858000" cy="9144000"/>
  <p:defaultTextStyle>
    <a:defPPr>
      <a:defRPr lang="fr-CA"/>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6D3F"/>
    <a:srgbClr val="DF9B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4" autoAdjust="0"/>
    <p:restoredTop sz="98077" autoAdjust="0"/>
  </p:normalViewPr>
  <p:slideViewPr>
    <p:cSldViewPr>
      <p:cViewPr>
        <p:scale>
          <a:sx n="70" d="100"/>
          <a:sy n="70" d="100"/>
        </p:scale>
        <p:origin x="-1374" y="-174"/>
      </p:cViewPr>
      <p:guideLst>
        <p:guide orient="horz" pos="2160"/>
        <p:guide pos="2880"/>
      </p:guideLst>
    </p:cSldViewPr>
  </p:slideViewPr>
  <p:outlineViewPr>
    <p:cViewPr>
      <p:scale>
        <a:sx n="33" d="100"/>
        <a:sy n="33" d="100"/>
      </p:scale>
      <p:origin x="0" y="3804"/>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slide" Target="slides/slide36.xml"/><Relationship Id="rId55" Type="http://schemas.openxmlformats.org/officeDocument/2006/relationships/slide" Target="slides/slide4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slide" Target="slides/slide15.xml"/><Relationship Id="rId41" Type="http://schemas.openxmlformats.org/officeDocument/2006/relationships/slide" Target="slides/slide27.xml"/><Relationship Id="rId54"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8" Type="http://schemas.openxmlformats.org/officeDocument/2006/relationships/slideMaster" Target="slideMasters/slideMaster8.xml"/><Relationship Id="rId51" Type="http://schemas.openxmlformats.org/officeDocument/2006/relationships/slide" Target="slides/slide37.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9C92BF5-60D6-4FD3-8C4A-0AB0277D2864}" type="datetimeFigureOut">
              <a:rPr lang="en-IN" smtClean="0"/>
              <a:t>24-06-2016</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F2A8EE-0563-471B-B8F5-99218A33FA79}" type="slidenum">
              <a:rPr lang="en-IN" smtClean="0"/>
              <a:t>‹#›</a:t>
            </a:fld>
            <a:endParaRPr lang="en-IN"/>
          </a:p>
        </p:txBody>
      </p:sp>
    </p:spTree>
    <p:extLst>
      <p:ext uri="{BB962C8B-B14F-4D97-AF65-F5344CB8AC3E}">
        <p14:creationId xmlns:p14="http://schemas.microsoft.com/office/powerpoint/2010/main" val="797133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DF2A8EE-0563-471B-B8F5-99218A33FA79}" type="slidenum">
              <a:rPr lang="en-IN" smtClean="0"/>
              <a:t>4</a:t>
            </a:fld>
            <a:endParaRPr lang="en-IN"/>
          </a:p>
        </p:txBody>
      </p:sp>
    </p:spTree>
    <p:extLst>
      <p:ext uri="{BB962C8B-B14F-4D97-AF65-F5344CB8AC3E}">
        <p14:creationId xmlns:p14="http://schemas.microsoft.com/office/powerpoint/2010/main" val="3744351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DEE927-4585-4663-828F-096FFEC69C3A}" type="slidenum">
              <a:rPr lang="en-US" smtClean="0"/>
              <a:t>8</a:t>
            </a:fld>
            <a:endParaRPr lang="en-US" dirty="0"/>
          </a:p>
        </p:txBody>
      </p:sp>
    </p:spTree>
    <p:extLst>
      <p:ext uri="{BB962C8B-B14F-4D97-AF65-F5344CB8AC3E}">
        <p14:creationId xmlns:p14="http://schemas.microsoft.com/office/powerpoint/2010/main" val="2140170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en-US" smtClean="0"/>
              <a:t>Click to edit Master title style</a:t>
            </a:r>
            <a:endParaRPr lang="fr-CA"/>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fr-CA"/>
          </a:p>
        </p:txBody>
      </p:sp>
      <p:sp>
        <p:nvSpPr>
          <p:cNvPr id="4" name="Espace réservé de la date 3"/>
          <p:cNvSpPr>
            <a:spLocks noGrp="1"/>
          </p:cNvSpPr>
          <p:nvPr>
            <p:ph type="dt" sz="half" idx="10"/>
          </p:nvPr>
        </p:nvSpPr>
        <p:spPr/>
        <p:txBody>
          <a:bodyPr/>
          <a:lstStyle>
            <a:lvl1pPr>
              <a:defRPr/>
            </a:lvl1pPr>
          </a:lstStyle>
          <a:p>
            <a:pPr>
              <a:defRPr/>
            </a:pPr>
            <a:fld id="{74885C5C-7C9F-4179-85D2-E0A2F5A0E5A1}" type="datetimeFigureOut">
              <a:rPr lang="fr-FR"/>
              <a:pPr>
                <a:defRPr/>
              </a:pPr>
              <a:t>24/06/2016</a:t>
            </a:fld>
            <a:endParaRPr lang="fr-CA" dirty="0"/>
          </a:p>
        </p:txBody>
      </p:sp>
      <p:sp>
        <p:nvSpPr>
          <p:cNvPr id="5" name="Espace réservé du pied de page 4"/>
          <p:cNvSpPr>
            <a:spLocks noGrp="1"/>
          </p:cNvSpPr>
          <p:nvPr>
            <p:ph type="ftr" sz="quarter" idx="11"/>
          </p:nvPr>
        </p:nvSpPr>
        <p:spPr/>
        <p:txBody>
          <a:bodyPr/>
          <a:lstStyle>
            <a:lvl1pPr>
              <a:defRPr/>
            </a:lvl1pPr>
          </a:lstStyle>
          <a:p>
            <a:pPr>
              <a:defRPr/>
            </a:pPr>
            <a:endParaRPr lang="fr-CA" dirty="0"/>
          </a:p>
        </p:txBody>
      </p:sp>
      <p:sp>
        <p:nvSpPr>
          <p:cNvPr id="6" name="Espace réservé du numéro de diapositive 5"/>
          <p:cNvSpPr>
            <a:spLocks noGrp="1"/>
          </p:cNvSpPr>
          <p:nvPr>
            <p:ph type="sldNum" sz="quarter" idx="12"/>
          </p:nvPr>
        </p:nvSpPr>
        <p:spPr/>
        <p:txBody>
          <a:bodyPr/>
          <a:lstStyle>
            <a:lvl1pPr>
              <a:defRPr/>
            </a:lvl1pPr>
          </a:lstStyle>
          <a:p>
            <a:pPr>
              <a:defRPr/>
            </a:pPr>
            <a:fld id="{116768C4-C2C9-466B-AD99-863DC0CDE045}" type="slidenum">
              <a:rPr lang="fr-CA"/>
              <a:pPr>
                <a:defRPr/>
              </a:pPr>
              <a:t>‹#›</a:t>
            </a:fld>
            <a:endParaRPr lang="fr-CA"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texte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52C8F0E7-1AA2-482A-854A-744DC5AA6437}" type="datetimeFigureOut">
              <a:rPr lang="fr-FR"/>
              <a:pPr>
                <a:defRPr/>
              </a:pPr>
              <a:t>24/06/2016</a:t>
            </a:fld>
            <a:endParaRPr lang="fr-CA" dirty="0"/>
          </a:p>
        </p:txBody>
      </p:sp>
      <p:sp>
        <p:nvSpPr>
          <p:cNvPr id="5" name="Espace réservé du pied de page 4"/>
          <p:cNvSpPr>
            <a:spLocks noGrp="1"/>
          </p:cNvSpPr>
          <p:nvPr>
            <p:ph type="ftr" sz="quarter" idx="11"/>
          </p:nvPr>
        </p:nvSpPr>
        <p:spPr/>
        <p:txBody>
          <a:bodyPr/>
          <a:lstStyle>
            <a:lvl1pPr>
              <a:defRPr/>
            </a:lvl1pPr>
          </a:lstStyle>
          <a:p>
            <a:pPr>
              <a:defRPr/>
            </a:pPr>
            <a:endParaRPr lang="fr-CA" dirty="0"/>
          </a:p>
        </p:txBody>
      </p:sp>
      <p:sp>
        <p:nvSpPr>
          <p:cNvPr id="6" name="Espace réservé du numéro de diapositive 5"/>
          <p:cNvSpPr>
            <a:spLocks noGrp="1"/>
          </p:cNvSpPr>
          <p:nvPr>
            <p:ph type="sldNum" sz="quarter" idx="12"/>
          </p:nvPr>
        </p:nvSpPr>
        <p:spPr/>
        <p:txBody>
          <a:bodyPr/>
          <a:lstStyle>
            <a:lvl1pPr>
              <a:defRPr/>
            </a:lvl1pPr>
          </a:lstStyle>
          <a:p>
            <a:pPr>
              <a:defRPr/>
            </a:pPr>
            <a:fld id="{1EFE3FD2-8D90-4D8E-B54F-72723A85C67B}" type="slidenum">
              <a:rPr lang="fr-CA"/>
              <a:pPr>
                <a:defRPr/>
              </a:pPr>
              <a:t>‹#›</a:t>
            </a:fld>
            <a:endParaRPr lang="fr-CA"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en-US" smtClean="0"/>
              <a:t>Click to edit Master title style</a:t>
            </a:r>
            <a:endParaRPr lang="fr-CA"/>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fr-CA"/>
          </a:p>
        </p:txBody>
      </p:sp>
      <p:sp>
        <p:nvSpPr>
          <p:cNvPr id="4" name="Espace réservé de la date 3"/>
          <p:cNvSpPr>
            <a:spLocks noGrp="1"/>
          </p:cNvSpPr>
          <p:nvPr>
            <p:ph type="dt" sz="half" idx="10"/>
          </p:nvPr>
        </p:nvSpPr>
        <p:spPr/>
        <p:txBody>
          <a:bodyPr/>
          <a:lstStyle>
            <a:lvl1pPr>
              <a:defRPr/>
            </a:lvl1pPr>
          </a:lstStyle>
          <a:p>
            <a:pPr>
              <a:defRPr/>
            </a:pPr>
            <a:fld id="{74885C5C-7C9F-4179-85D2-E0A2F5A0E5A1}"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116768C4-C2C9-466B-AD99-863DC0CDE045}"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395889352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01A5272A-A5B5-40AE-902D-1C10F8CB0612}"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119C5E1D-A68C-4DAF-804E-87D3C608442D}"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175906834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fr-CA"/>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Espace réservé de la date 3"/>
          <p:cNvSpPr>
            <a:spLocks noGrp="1"/>
          </p:cNvSpPr>
          <p:nvPr>
            <p:ph type="dt" sz="half" idx="10"/>
          </p:nvPr>
        </p:nvSpPr>
        <p:spPr/>
        <p:txBody>
          <a:bodyPr/>
          <a:lstStyle>
            <a:lvl1pPr>
              <a:defRPr/>
            </a:lvl1pPr>
          </a:lstStyle>
          <a:p>
            <a:pPr>
              <a:defRPr/>
            </a:pPr>
            <a:fld id="{37479E49-A970-42BB-8EBA-462516B98C72}"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8BA0808D-54E4-4D35-8B5F-93A41F3599A7}"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275031746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e la date 3"/>
          <p:cNvSpPr>
            <a:spLocks noGrp="1"/>
          </p:cNvSpPr>
          <p:nvPr>
            <p:ph type="dt" sz="half" idx="10"/>
          </p:nvPr>
        </p:nvSpPr>
        <p:spPr/>
        <p:txBody>
          <a:bodyPr/>
          <a:lstStyle>
            <a:lvl1pPr>
              <a:defRPr/>
            </a:lvl1pPr>
          </a:lstStyle>
          <a:p>
            <a:pPr>
              <a:defRPr/>
            </a:pPr>
            <a:fld id="{1EB04E44-4CB8-4384-BBC0-78EB000CB203}"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6"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7" name="Espace réservé du numéro de diapositive 5"/>
          <p:cNvSpPr>
            <a:spLocks noGrp="1"/>
          </p:cNvSpPr>
          <p:nvPr>
            <p:ph type="sldNum" sz="quarter" idx="12"/>
          </p:nvPr>
        </p:nvSpPr>
        <p:spPr/>
        <p:txBody>
          <a:bodyPr/>
          <a:lstStyle>
            <a:lvl1pPr>
              <a:defRPr/>
            </a:lvl1pPr>
          </a:lstStyle>
          <a:p>
            <a:pPr>
              <a:defRPr/>
            </a:pPr>
            <a:fld id="{170A433D-BF19-417A-B41F-864EA472DB38}"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255107138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en-US" smtClean="0"/>
              <a:t>Click to edit Master title style</a:t>
            </a:r>
            <a:endParaRPr lang="fr-CA"/>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7" name="Espace réservé de la date 3"/>
          <p:cNvSpPr>
            <a:spLocks noGrp="1"/>
          </p:cNvSpPr>
          <p:nvPr>
            <p:ph type="dt" sz="half" idx="10"/>
          </p:nvPr>
        </p:nvSpPr>
        <p:spPr/>
        <p:txBody>
          <a:bodyPr/>
          <a:lstStyle>
            <a:lvl1pPr>
              <a:defRPr/>
            </a:lvl1pPr>
          </a:lstStyle>
          <a:p>
            <a:pPr>
              <a:defRPr/>
            </a:pPr>
            <a:fld id="{10C4E12D-ACE8-40BE-9ABF-E5E914B2D7E5}"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8"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9" name="Espace réservé du numéro de diapositive 5"/>
          <p:cNvSpPr>
            <a:spLocks noGrp="1"/>
          </p:cNvSpPr>
          <p:nvPr>
            <p:ph type="sldNum" sz="quarter" idx="12"/>
          </p:nvPr>
        </p:nvSpPr>
        <p:spPr/>
        <p:txBody>
          <a:bodyPr/>
          <a:lstStyle>
            <a:lvl1pPr>
              <a:defRPr/>
            </a:lvl1pPr>
          </a:lstStyle>
          <a:p>
            <a:pPr>
              <a:defRPr/>
            </a:pPr>
            <a:fld id="{0D9F27D8-A893-4A1B-A49B-EFD78E75AF49}"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396882334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e la date 3"/>
          <p:cNvSpPr>
            <a:spLocks noGrp="1"/>
          </p:cNvSpPr>
          <p:nvPr>
            <p:ph type="dt" sz="half" idx="10"/>
          </p:nvPr>
        </p:nvSpPr>
        <p:spPr/>
        <p:txBody>
          <a:bodyPr/>
          <a:lstStyle>
            <a:lvl1pPr>
              <a:defRPr/>
            </a:lvl1pPr>
          </a:lstStyle>
          <a:p>
            <a:pPr>
              <a:defRPr/>
            </a:pPr>
            <a:fld id="{17DB9303-68C4-4579-B3F8-648E364EB8B5}"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4"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5" name="Espace réservé du numéro de diapositive 5"/>
          <p:cNvSpPr>
            <a:spLocks noGrp="1"/>
          </p:cNvSpPr>
          <p:nvPr>
            <p:ph type="sldNum" sz="quarter" idx="12"/>
          </p:nvPr>
        </p:nvSpPr>
        <p:spPr/>
        <p:txBody>
          <a:bodyPr/>
          <a:lstStyle>
            <a:lvl1pPr>
              <a:defRPr/>
            </a:lvl1pPr>
          </a:lstStyle>
          <a:p>
            <a:pPr>
              <a:defRPr/>
            </a:pPr>
            <a:fld id="{1CAD6522-B2F3-456D-B237-781A14134A5D}"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139799975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121FADE6-F571-4680-B53C-85975D04780A}"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3"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4" name="Espace réservé du numéro de diapositive 5"/>
          <p:cNvSpPr>
            <a:spLocks noGrp="1"/>
          </p:cNvSpPr>
          <p:nvPr>
            <p:ph type="sldNum" sz="quarter" idx="12"/>
          </p:nvPr>
        </p:nvSpPr>
        <p:spPr/>
        <p:txBody>
          <a:bodyPr/>
          <a:lstStyle>
            <a:lvl1pPr>
              <a:defRPr/>
            </a:lvl1pPr>
          </a:lstStyle>
          <a:p>
            <a:pPr>
              <a:defRPr/>
            </a:pPr>
            <a:fld id="{42EC666C-6C94-4473-80FE-81BEB804C2ED}"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2436802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CA"/>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6771A299-3F99-402A-A660-99927A97EC38}"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6"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7" name="Espace réservé du numéro de diapositive 5"/>
          <p:cNvSpPr>
            <a:spLocks noGrp="1"/>
          </p:cNvSpPr>
          <p:nvPr>
            <p:ph type="sldNum" sz="quarter" idx="12"/>
          </p:nvPr>
        </p:nvSpPr>
        <p:spPr/>
        <p:txBody>
          <a:bodyPr/>
          <a:lstStyle>
            <a:lvl1pPr>
              <a:defRPr/>
            </a:lvl1pPr>
          </a:lstStyle>
          <a:p>
            <a:pPr>
              <a:defRPr/>
            </a:pPr>
            <a:fld id="{1661AEA7-D1CD-44DA-843A-DD91352F6C5B}"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191283187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CA"/>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lang="fr-CA" noProof="0" dirty="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FD3DF79D-E91E-493F-BCE2-C1E82FDBFCFA}"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6"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7" name="Espace réservé du numéro de diapositive 5"/>
          <p:cNvSpPr>
            <a:spLocks noGrp="1"/>
          </p:cNvSpPr>
          <p:nvPr>
            <p:ph type="sldNum" sz="quarter" idx="12"/>
          </p:nvPr>
        </p:nvSpPr>
        <p:spPr/>
        <p:txBody>
          <a:bodyPr/>
          <a:lstStyle>
            <a:lvl1pPr>
              <a:defRPr/>
            </a:lvl1pPr>
          </a:lstStyle>
          <a:p>
            <a:pPr>
              <a:defRPr/>
            </a:pPr>
            <a:fld id="{CDF5CD0E-6095-4D01-8F58-258F54C621AB}"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427077393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texte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52C8F0E7-1AA2-482A-854A-744DC5AA6437}"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1EFE3FD2-8D90-4D8E-B54F-72723A85C67B}"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2031668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fr-CA"/>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22D406F8-303F-4FA5-A320-318DA0602954}" type="datetimeFigureOut">
              <a:rPr lang="fr-FR"/>
              <a:pPr>
                <a:defRPr/>
              </a:pPr>
              <a:t>24/06/2016</a:t>
            </a:fld>
            <a:endParaRPr lang="fr-CA" dirty="0"/>
          </a:p>
        </p:txBody>
      </p:sp>
      <p:sp>
        <p:nvSpPr>
          <p:cNvPr id="5" name="Espace réservé du pied de page 4"/>
          <p:cNvSpPr>
            <a:spLocks noGrp="1"/>
          </p:cNvSpPr>
          <p:nvPr>
            <p:ph type="ftr" sz="quarter" idx="11"/>
          </p:nvPr>
        </p:nvSpPr>
        <p:spPr/>
        <p:txBody>
          <a:bodyPr/>
          <a:lstStyle>
            <a:lvl1pPr>
              <a:defRPr/>
            </a:lvl1pPr>
          </a:lstStyle>
          <a:p>
            <a:pPr>
              <a:defRPr/>
            </a:pPr>
            <a:endParaRPr lang="fr-CA" dirty="0"/>
          </a:p>
        </p:txBody>
      </p:sp>
      <p:sp>
        <p:nvSpPr>
          <p:cNvPr id="6" name="Espace réservé du numéro de diapositive 5"/>
          <p:cNvSpPr>
            <a:spLocks noGrp="1"/>
          </p:cNvSpPr>
          <p:nvPr>
            <p:ph type="sldNum" sz="quarter" idx="12"/>
          </p:nvPr>
        </p:nvSpPr>
        <p:spPr/>
        <p:txBody>
          <a:bodyPr/>
          <a:lstStyle>
            <a:lvl1pPr>
              <a:defRPr/>
            </a:lvl1pPr>
          </a:lstStyle>
          <a:p>
            <a:pPr>
              <a:defRPr/>
            </a:pPr>
            <a:fld id="{0BC59EE1-501D-429D-8850-3471A45CA206}" type="slidenum">
              <a:rPr lang="fr-CA"/>
              <a:pPr>
                <a:defRPr/>
              </a:pPr>
              <a:t>‹#›</a:t>
            </a:fld>
            <a:endParaRPr lang="fr-CA" dirty="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fr-CA"/>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22D406F8-303F-4FA5-A320-318DA0602954}"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0BC59EE1-501D-429D-8850-3471A45CA206}"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57371349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en-US" smtClean="0"/>
              <a:t>Click to edit Master title style</a:t>
            </a:r>
            <a:endParaRPr lang="fr-CA"/>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fr-CA"/>
          </a:p>
        </p:txBody>
      </p:sp>
      <p:sp>
        <p:nvSpPr>
          <p:cNvPr id="4" name="Espace réservé de la date 3"/>
          <p:cNvSpPr>
            <a:spLocks noGrp="1"/>
          </p:cNvSpPr>
          <p:nvPr>
            <p:ph type="dt" sz="half" idx="10"/>
          </p:nvPr>
        </p:nvSpPr>
        <p:spPr/>
        <p:txBody>
          <a:bodyPr/>
          <a:lstStyle>
            <a:lvl1pPr>
              <a:defRPr/>
            </a:lvl1pPr>
          </a:lstStyle>
          <a:p>
            <a:pPr>
              <a:defRPr/>
            </a:pPr>
            <a:fld id="{74885C5C-7C9F-4179-85D2-E0A2F5A0E5A1}"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116768C4-C2C9-466B-AD99-863DC0CDE045}"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395889352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01A5272A-A5B5-40AE-902D-1C10F8CB0612}"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119C5E1D-A68C-4DAF-804E-87D3C608442D}"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175906834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fr-CA"/>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Espace réservé de la date 3"/>
          <p:cNvSpPr>
            <a:spLocks noGrp="1"/>
          </p:cNvSpPr>
          <p:nvPr>
            <p:ph type="dt" sz="half" idx="10"/>
          </p:nvPr>
        </p:nvSpPr>
        <p:spPr/>
        <p:txBody>
          <a:bodyPr/>
          <a:lstStyle>
            <a:lvl1pPr>
              <a:defRPr/>
            </a:lvl1pPr>
          </a:lstStyle>
          <a:p>
            <a:pPr>
              <a:defRPr/>
            </a:pPr>
            <a:fld id="{37479E49-A970-42BB-8EBA-462516B98C72}"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8BA0808D-54E4-4D35-8B5F-93A41F3599A7}"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275031746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e la date 3"/>
          <p:cNvSpPr>
            <a:spLocks noGrp="1"/>
          </p:cNvSpPr>
          <p:nvPr>
            <p:ph type="dt" sz="half" idx="10"/>
          </p:nvPr>
        </p:nvSpPr>
        <p:spPr/>
        <p:txBody>
          <a:bodyPr/>
          <a:lstStyle>
            <a:lvl1pPr>
              <a:defRPr/>
            </a:lvl1pPr>
          </a:lstStyle>
          <a:p>
            <a:pPr>
              <a:defRPr/>
            </a:pPr>
            <a:fld id="{1EB04E44-4CB8-4384-BBC0-78EB000CB203}"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6"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7" name="Espace réservé du numéro de diapositive 5"/>
          <p:cNvSpPr>
            <a:spLocks noGrp="1"/>
          </p:cNvSpPr>
          <p:nvPr>
            <p:ph type="sldNum" sz="quarter" idx="12"/>
          </p:nvPr>
        </p:nvSpPr>
        <p:spPr/>
        <p:txBody>
          <a:bodyPr/>
          <a:lstStyle>
            <a:lvl1pPr>
              <a:defRPr/>
            </a:lvl1pPr>
          </a:lstStyle>
          <a:p>
            <a:pPr>
              <a:defRPr/>
            </a:pPr>
            <a:fld id="{170A433D-BF19-417A-B41F-864EA472DB38}"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255107138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en-US" smtClean="0"/>
              <a:t>Click to edit Master title style</a:t>
            </a:r>
            <a:endParaRPr lang="fr-CA"/>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7" name="Espace réservé de la date 3"/>
          <p:cNvSpPr>
            <a:spLocks noGrp="1"/>
          </p:cNvSpPr>
          <p:nvPr>
            <p:ph type="dt" sz="half" idx="10"/>
          </p:nvPr>
        </p:nvSpPr>
        <p:spPr/>
        <p:txBody>
          <a:bodyPr/>
          <a:lstStyle>
            <a:lvl1pPr>
              <a:defRPr/>
            </a:lvl1pPr>
          </a:lstStyle>
          <a:p>
            <a:pPr>
              <a:defRPr/>
            </a:pPr>
            <a:fld id="{10C4E12D-ACE8-40BE-9ABF-E5E914B2D7E5}"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8"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9" name="Espace réservé du numéro de diapositive 5"/>
          <p:cNvSpPr>
            <a:spLocks noGrp="1"/>
          </p:cNvSpPr>
          <p:nvPr>
            <p:ph type="sldNum" sz="quarter" idx="12"/>
          </p:nvPr>
        </p:nvSpPr>
        <p:spPr/>
        <p:txBody>
          <a:bodyPr/>
          <a:lstStyle>
            <a:lvl1pPr>
              <a:defRPr/>
            </a:lvl1pPr>
          </a:lstStyle>
          <a:p>
            <a:pPr>
              <a:defRPr/>
            </a:pPr>
            <a:fld id="{0D9F27D8-A893-4A1B-A49B-EFD78E75AF49}"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396882334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e la date 3"/>
          <p:cNvSpPr>
            <a:spLocks noGrp="1"/>
          </p:cNvSpPr>
          <p:nvPr>
            <p:ph type="dt" sz="half" idx="10"/>
          </p:nvPr>
        </p:nvSpPr>
        <p:spPr/>
        <p:txBody>
          <a:bodyPr/>
          <a:lstStyle>
            <a:lvl1pPr>
              <a:defRPr/>
            </a:lvl1pPr>
          </a:lstStyle>
          <a:p>
            <a:pPr>
              <a:defRPr/>
            </a:pPr>
            <a:fld id="{17DB9303-68C4-4579-B3F8-648E364EB8B5}"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4"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5" name="Espace réservé du numéro de diapositive 5"/>
          <p:cNvSpPr>
            <a:spLocks noGrp="1"/>
          </p:cNvSpPr>
          <p:nvPr>
            <p:ph type="sldNum" sz="quarter" idx="12"/>
          </p:nvPr>
        </p:nvSpPr>
        <p:spPr/>
        <p:txBody>
          <a:bodyPr/>
          <a:lstStyle>
            <a:lvl1pPr>
              <a:defRPr/>
            </a:lvl1pPr>
          </a:lstStyle>
          <a:p>
            <a:pPr>
              <a:defRPr/>
            </a:pPr>
            <a:fld id="{1CAD6522-B2F3-456D-B237-781A14134A5D}"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139799975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121FADE6-F571-4680-B53C-85975D04780A}"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3"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4" name="Espace réservé du numéro de diapositive 5"/>
          <p:cNvSpPr>
            <a:spLocks noGrp="1"/>
          </p:cNvSpPr>
          <p:nvPr>
            <p:ph type="sldNum" sz="quarter" idx="12"/>
          </p:nvPr>
        </p:nvSpPr>
        <p:spPr/>
        <p:txBody>
          <a:bodyPr/>
          <a:lstStyle>
            <a:lvl1pPr>
              <a:defRPr/>
            </a:lvl1pPr>
          </a:lstStyle>
          <a:p>
            <a:pPr>
              <a:defRPr/>
            </a:pPr>
            <a:fld id="{42EC666C-6C94-4473-80FE-81BEB804C2ED}"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2436802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CA"/>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6771A299-3F99-402A-A660-99927A97EC38}"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6"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7" name="Espace réservé du numéro de diapositive 5"/>
          <p:cNvSpPr>
            <a:spLocks noGrp="1"/>
          </p:cNvSpPr>
          <p:nvPr>
            <p:ph type="sldNum" sz="quarter" idx="12"/>
          </p:nvPr>
        </p:nvSpPr>
        <p:spPr/>
        <p:txBody>
          <a:bodyPr/>
          <a:lstStyle>
            <a:lvl1pPr>
              <a:defRPr/>
            </a:lvl1pPr>
          </a:lstStyle>
          <a:p>
            <a:pPr>
              <a:defRPr/>
            </a:pPr>
            <a:fld id="{1661AEA7-D1CD-44DA-843A-DD91352F6C5B}"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191283187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CA"/>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lang="fr-CA" noProof="0" dirty="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FD3DF79D-E91E-493F-BCE2-C1E82FDBFCFA}"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6"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7" name="Espace réservé du numéro de diapositive 5"/>
          <p:cNvSpPr>
            <a:spLocks noGrp="1"/>
          </p:cNvSpPr>
          <p:nvPr>
            <p:ph type="sldNum" sz="quarter" idx="12"/>
          </p:nvPr>
        </p:nvSpPr>
        <p:spPr/>
        <p:txBody>
          <a:bodyPr/>
          <a:lstStyle>
            <a:lvl1pPr>
              <a:defRPr/>
            </a:lvl1pPr>
          </a:lstStyle>
          <a:p>
            <a:pPr>
              <a:defRPr/>
            </a:pPr>
            <a:fld id="{CDF5CD0E-6095-4D01-8F58-258F54C621AB}"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42707739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en-US" smtClean="0"/>
              <a:t>Click to edit Master title style</a:t>
            </a:r>
            <a:endParaRPr lang="fr-CA"/>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fr-CA"/>
          </a:p>
        </p:txBody>
      </p:sp>
      <p:sp>
        <p:nvSpPr>
          <p:cNvPr id="4" name="Espace réservé de la date 3"/>
          <p:cNvSpPr>
            <a:spLocks noGrp="1"/>
          </p:cNvSpPr>
          <p:nvPr>
            <p:ph type="dt" sz="half" idx="10"/>
          </p:nvPr>
        </p:nvSpPr>
        <p:spPr/>
        <p:txBody>
          <a:bodyPr/>
          <a:lstStyle>
            <a:lvl1pPr>
              <a:defRPr/>
            </a:lvl1pPr>
          </a:lstStyle>
          <a:p>
            <a:pPr>
              <a:defRPr/>
            </a:pPr>
            <a:fld id="{74885C5C-7C9F-4179-85D2-E0A2F5A0E5A1}"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116768C4-C2C9-466B-AD99-863DC0CDE045}"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374567151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texte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52C8F0E7-1AA2-482A-854A-744DC5AA6437}"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1EFE3FD2-8D90-4D8E-B54F-72723A85C67B}"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203166830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fr-CA"/>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22D406F8-303F-4FA5-A320-318DA0602954}"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0BC59EE1-501D-429D-8850-3471A45CA206}"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57371349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en-US" smtClean="0"/>
              <a:t>Click to edit Master title style</a:t>
            </a:r>
            <a:endParaRPr lang="fr-CA"/>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fr-CA"/>
          </a:p>
        </p:txBody>
      </p:sp>
      <p:sp>
        <p:nvSpPr>
          <p:cNvPr id="4" name="Espace réservé de la date 3"/>
          <p:cNvSpPr>
            <a:spLocks noGrp="1"/>
          </p:cNvSpPr>
          <p:nvPr>
            <p:ph type="dt" sz="half" idx="10"/>
          </p:nvPr>
        </p:nvSpPr>
        <p:spPr/>
        <p:txBody>
          <a:bodyPr/>
          <a:lstStyle>
            <a:lvl1pPr>
              <a:defRPr/>
            </a:lvl1pPr>
          </a:lstStyle>
          <a:p>
            <a:pPr>
              <a:defRPr/>
            </a:pPr>
            <a:fld id="{74885C5C-7C9F-4179-85D2-E0A2F5A0E5A1}"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116768C4-C2C9-466B-AD99-863DC0CDE045}"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395889352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01A5272A-A5B5-40AE-902D-1C10F8CB0612}"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119C5E1D-A68C-4DAF-804E-87D3C608442D}"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175906834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fr-CA"/>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Espace réservé de la date 3"/>
          <p:cNvSpPr>
            <a:spLocks noGrp="1"/>
          </p:cNvSpPr>
          <p:nvPr>
            <p:ph type="dt" sz="half" idx="10"/>
          </p:nvPr>
        </p:nvSpPr>
        <p:spPr/>
        <p:txBody>
          <a:bodyPr/>
          <a:lstStyle>
            <a:lvl1pPr>
              <a:defRPr/>
            </a:lvl1pPr>
          </a:lstStyle>
          <a:p>
            <a:pPr>
              <a:defRPr/>
            </a:pPr>
            <a:fld id="{37479E49-A970-42BB-8EBA-462516B98C72}"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8BA0808D-54E4-4D35-8B5F-93A41F3599A7}"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275031746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e la date 3"/>
          <p:cNvSpPr>
            <a:spLocks noGrp="1"/>
          </p:cNvSpPr>
          <p:nvPr>
            <p:ph type="dt" sz="half" idx="10"/>
          </p:nvPr>
        </p:nvSpPr>
        <p:spPr/>
        <p:txBody>
          <a:bodyPr/>
          <a:lstStyle>
            <a:lvl1pPr>
              <a:defRPr/>
            </a:lvl1pPr>
          </a:lstStyle>
          <a:p>
            <a:pPr>
              <a:defRPr/>
            </a:pPr>
            <a:fld id="{1EB04E44-4CB8-4384-BBC0-78EB000CB203}"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6"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7" name="Espace réservé du numéro de diapositive 5"/>
          <p:cNvSpPr>
            <a:spLocks noGrp="1"/>
          </p:cNvSpPr>
          <p:nvPr>
            <p:ph type="sldNum" sz="quarter" idx="12"/>
          </p:nvPr>
        </p:nvSpPr>
        <p:spPr/>
        <p:txBody>
          <a:bodyPr/>
          <a:lstStyle>
            <a:lvl1pPr>
              <a:defRPr/>
            </a:lvl1pPr>
          </a:lstStyle>
          <a:p>
            <a:pPr>
              <a:defRPr/>
            </a:pPr>
            <a:fld id="{170A433D-BF19-417A-B41F-864EA472DB38}"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255107138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en-US" smtClean="0"/>
              <a:t>Click to edit Master title style</a:t>
            </a:r>
            <a:endParaRPr lang="fr-CA"/>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7" name="Espace réservé de la date 3"/>
          <p:cNvSpPr>
            <a:spLocks noGrp="1"/>
          </p:cNvSpPr>
          <p:nvPr>
            <p:ph type="dt" sz="half" idx="10"/>
          </p:nvPr>
        </p:nvSpPr>
        <p:spPr/>
        <p:txBody>
          <a:bodyPr/>
          <a:lstStyle>
            <a:lvl1pPr>
              <a:defRPr/>
            </a:lvl1pPr>
          </a:lstStyle>
          <a:p>
            <a:pPr>
              <a:defRPr/>
            </a:pPr>
            <a:fld id="{10C4E12D-ACE8-40BE-9ABF-E5E914B2D7E5}"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8"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9" name="Espace réservé du numéro de diapositive 5"/>
          <p:cNvSpPr>
            <a:spLocks noGrp="1"/>
          </p:cNvSpPr>
          <p:nvPr>
            <p:ph type="sldNum" sz="quarter" idx="12"/>
          </p:nvPr>
        </p:nvSpPr>
        <p:spPr/>
        <p:txBody>
          <a:bodyPr/>
          <a:lstStyle>
            <a:lvl1pPr>
              <a:defRPr/>
            </a:lvl1pPr>
          </a:lstStyle>
          <a:p>
            <a:pPr>
              <a:defRPr/>
            </a:pPr>
            <a:fld id="{0D9F27D8-A893-4A1B-A49B-EFD78E75AF49}"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396882334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e la date 3"/>
          <p:cNvSpPr>
            <a:spLocks noGrp="1"/>
          </p:cNvSpPr>
          <p:nvPr>
            <p:ph type="dt" sz="half" idx="10"/>
          </p:nvPr>
        </p:nvSpPr>
        <p:spPr/>
        <p:txBody>
          <a:bodyPr/>
          <a:lstStyle>
            <a:lvl1pPr>
              <a:defRPr/>
            </a:lvl1pPr>
          </a:lstStyle>
          <a:p>
            <a:pPr>
              <a:defRPr/>
            </a:pPr>
            <a:fld id="{17DB9303-68C4-4579-B3F8-648E364EB8B5}"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4"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5" name="Espace réservé du numéro de diapositive 5"/>
          <p:cNvSpPr>
            <a:spLocks noGrp="1"/>
          </p:cNvSpPr>
          <p:nvPr>
            <p:ph type="sldNum" sz="quarter" idx="12"/>
          </p:nvPr>
        </p:nvSpPr>
        <p:spPr/>
        <p:txBody>
          <a:bodyPr/>
          <a:lstStyle>
            <a:lvl1pPr>
              <a:defRPr/>
            </a:lvl1pPr>
          </a:lstStyle>
          <a:p>
            <a:pPr>
              <a:defRPr/>
            </a:pPr>
            <a:fld id="{1CAD6522-B2F3-456D-B237-781A14134A5D}"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139799975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121FADE6-F571-4680-B53C-85975D04780A}"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3"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4" name="Espace réservé du numéro de diapositive 5"/>
          <p:cNvSpPr>
            <a:spLocks noGrp="1"/>
          </p:cNvSpPr>
          <p:nvPr>
            <p:ph type="sldNum" sz="quarter" idx="12"/>
          </p:nvPr>
        </p:nvSpPr>
        <p:spPr/>
        <p:txBody>
          <a:bodyPr/>
          <a:lstStyle>
            <a:lvl1pPr>
              <a:defRPr/>
            </a:lvl1pPr>
          </a:lstStyle>
          <a:p>
            <a:pPr>
              <a:defRPr/>
            </a:pPr>
            <a:fld id="{42EC666C-6C94-4473-80FE-81BEB804C2ED}"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2436802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CA"/>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6771A299-3F99-402A-A660-99927A97EC38}"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6"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7" name="Espace réservé du numéro de diapositive 5"/>
          <p:cNvSpPr>
            <a:spLocks noGrp="1"/>
          </p:cNvSpPr>
          <p:nvPr>
            <p:ph type="sldNum" sz="quarter" idx="12"/>
          </p:nvPr>
        </p:nvSpPr>
        <p:spPr/>
        <p:txBody>
          <a:bodyPr/>
          <a:lstStyle>
            <a:lvl1pPr>
              <a:defRPr/>
            </a:lvl1pPr>
          </a:lstStyle>
          <a:p>
            <a:pPr>
              <a:defRPr/>
            </a:pPr>
            <a:fld id="{1661AEA7-D1CD-44DA-843A-DD91352F6C5B}"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19128318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01A5272A-A5B5-40AE-902D-1C10F8CB0612}"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119C5E1D-A68C-4DAF-804E-87D3C608442D}"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135018723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CA"/>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lang="fr-CA" noProof="0" dirty="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FD3DF79D-E91E-493F-BCE2-C1E82FDBFCFA}"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6"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7" name="Espace réservé du numéro de diapositive 5"/>
          <p:cNvSpPr>
            <a:spLocks noGrp="1"/>
          </p:cNvSpPr>
          <p:nvPr>
            <p:ph type="sldNum" sz="quarter" idx="12"/>
          </p:nvPr>
        </p:nvSpPr>
        <p:spPr/>
        <p:txBody>
          <a:bodyPr/>
          <a:lstStyle>
            <a:lvl1pPr>
              <a:defRPr/>
            </a:lvl1pPr>
          </a:lstStyle>
          <a:p>
            <a:pPr>
              <a:defRPr/>
            </a:pPr>
            <a:fld id="{CDF5CD0E-6095-4D01-8F58-258F54C621AB}"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427077393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texte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52C8F0E7-1AA2-482A-854A-744DC5AA6437}"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1EFE3FD2-8D90-4D8E-B54F-72723A85C67B}"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203166830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fr-CA"/>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22D406F8-303F-4FA5-A320-318DA0602954}"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0BC59EE1-501D-429D-8850-3471A45CA206}"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57371349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en-US" smtClean="0"/>
              <a:t>Click to edit Master title style</a:t>
            </a:r>
            <a:endParaRPr lang="fr-CA"/>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fr-CA"/>
          </a:p>
        </p:txBody>
      </p:sp>
      <p:sp>
        <p:nvSpPr>
          <p:cNvPr id="4" name="Espace réservé de la date 3"/>
          <p:cNvSpPr>
            <a:spLocks noGrp="1"/>
          </p:cNvSpPr>
          <p:nvPr>
            <p:ph type="dt" sz="half" idx="10"/>
          </p:nvPr>
        </p:nvSpPr>
        <p:spPr/>
        <p:txBody>
          <a:bodyPr/>
          <a:lstStyle>
            <a:lvl1pPr>
              <a:defRPr/>
            </a:lvl1pPr>
          </a:lstStyle>
          <a:p>
            <a:pPr>
              <a:defRPr/>
            </a:pPr>
            <a:fld id="{74885C5C-7C9F-4179-85D2-E0A2F5A0E5A1}"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116768C4-C2C9-466B-AD99-863DC0CDE045}"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395889352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01A5272A-A5B5-40AE-902D-1C10F8CB0612}"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119C5E1D-A68C-4DAF-804E-87D3C608442D}"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175906834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fr-CA"/>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Espace réservé de la date 3"/>
          <p:cNvSpPr>
            <a:spLocks noGrp="1"/>
          </p:cNvSpPr>
          <p:nvPr>
            <p:ph type="dt" sz="half" idx="10"/>
          </p:nvPr>
        </p:nvSpPr>
        <p:spPr/>
        <p:txBody>
          <a:bodyPr/>
          <a:lstStyle>
            <a:lvl1pPr>
              <a:defRPr/>
            </a:lvl1pPr>
          </a:lstStyle>
          <a:p>
            <a:pPr>
              <a:defRPr/>
            </a:pPr>
            <a:fld id="{37479E49-A970-42BB-8EBA-462516B98C72}"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8BA0808D-54E4-4D35-8B5F-93A41F3599A7}"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275031746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e la date 3"/>
          <p:cNvSpPr>
            <a:spLocks noGrp="1"/>
          </p:cNvSpPr>
          <p:nvPr>
            <p:ph type="dt" sz="half" idx="10"/>
          </p:nvPr>
        </p:nvSpPr>
        <p:spPr/>
        <p:txBody>
          <a:bodyPr/>
          <a:lstStyle>
            <a:lvl1pPr>
              <a:defRPr/>
            </a:lvl1pPr>
          </a:lstStyle>
          <a:p>
            <a:pPr>
              <a:defRPr/>
            </a:pPr>
            <a:fld id="{1EB04E44-4CB8-4384-BBC0-78EB000CB203}"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6"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7" name="Espace réservé du numéro de diapositive 5"/>
          <p:cNvSpPr>
            <a:spLocks noGrp="1"/>
          </p:cNvSpPr>
          <p:nvPr>
            <p:ph type="sldNum" sz="quarter" idx="12"/>
          </p:nvPr>
        </p:nvSpPr>
        <p:spPr/>
        <p:txBody>
          <a:bodyPr/>
          <a:lstStyle>
            <a:lvl1pPr>
              <a:defRPr/>
            </a:lvl1pPr>
          </a:lstStyle>
          <a:p>
            <a:pPr>
              <a:defRPr/>
            </a:pPr>
            <a:fld id="{170A433D-BF19-417A-B41F-864EA472DB38}"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255107138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en-US" smtClean="0"/>
              <a:t>Click to edit Master title style</a:t>
            </a:r>
            <a:endParaRPr lang="fr-CA"/>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7" name="Espace réservé de la date 3"/>
          <p:cNvSpPr>
            <a:spLocks noGrp="1"/>
          </p:cNvSpPr>
          <p:nvPr>
            <p:ph type="dt" sz="half" idx="10"/>
          </p:nvPr>
        </p:nvSpPr>
        <p:spPr/>
        <p:txBody>
          <a:bodyPr/>
          <a:lstStyle>
            <a:lvl1pPr>
              <a:defRPr/>
            </a:lvl1pPr>
          </a:lstStyle>
          <a:p>
            <a:pPr>
              <a:defRPr/>
            </a:pPr>
            <a:fld id="{10C4E12D-ACE8-40BE-9ABF-E5E914B2D7E5}"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8"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9" name="Espace réservé du numéro de diapositive 5"/>
          <p:cNvSpPr>
            <a:spLocks noGrp="1"/>
          </p:cNvSpPr>
          <p:nvPr>
            <p:ph type="sldNum" sz="quarter" idx="12"/>
          </p:nvPr>
        </p:nvSpPr>
        <p:spPr/>
        <p:txBody>
          <a:bodyPr/>
          <a:lstStyle>
            <a:lvl1pPr>
              <a:defRPr/>
            </a:lvl1pPr>
          </a:lstStyle>
          <a:p>
            <a:pPr>
              <a:defRPr/>
            </a:pPr>
            <a:fld id="{0D9F27D8-A893-4A1B-A49B-EFD78E75AF49}"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396882334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e la date 3"/>
          <p:cNvSpPr>
            <a:spLocks noGrp="1"/>
          </p:cNvSpPr>
          <p:nvPr>
            <p:ph type="dt" sz="half" idx="10"/>
          </p:nvPr>
        </p:nvSpPr>
        <p:spPr/>
        <p:txBody>
          <a:bodyPr/>
          <a:lstStyle>
            <a:lvl1pPr>
              <a:defRPr/>
            </a:lvl1pPr>
          </a:lstStyle>
          <a:p>
            <a:pPr>
              <a:defRPr/>
            </a:pPr>
            <a:fld id="{17DB9303-68C4-4579-B3F8-648E364EB8B5}"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4"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5" name="Espace réservé du numéro de diapositive 5"/>
          <p:cNvSpPr>
            <a:spLocks noGrp="1"/>
          </p:cNvSpPr>
          <p:nvPr>
            <p:ph type="sldNum" sz="quarter" idx="12"/>
          </p:nvPr>
        </p:nvSpPr>
        <p:spPr/>
        <p:txBody>
          <a:bodyPr/>
          <a:lstStyle>
            <a:lvl1pPr>
              <a:defRPr/>
            </a:lvl1pPr>
          </a:lstStyle>
          <a:p>
            <a:pPr>
              <a:defRPr/>
            </a:pPr>
            <a:fld id="{1CAD6522-B2F3-456D-B237-781A14134A5D}"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139799975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121FADE6-F571-4680-B53C-85975D04780A}"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3"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4" name="Espace réservé du numéro de diapositive 5"/>
          <p:cNvSpPr>
            <a:spLocks noGrp="1"/>
          </p:cNvSpPr>
          <p:nvPr>
            <p:ph type="sldNum" sz="quarter" idx="12"/>
          </p:nvPr>
        </p:nvSpPr>
        <p:spPr/>
        <p:txBody>
          <a:bodyPr/>
          <a:lstStyle>
            <a:lvl1pPr>
              <a:defRPr/>
            </a:lvl1pPr>
          </a:lstStyle>
          <a:p>
            <a:pPr>
              <a:defRPr/>
            </a:pPr>
            <a:fld id="{42EC666C-6C94-4473-80FE-81BEB804C2ED}"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243680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fr-CA"/>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Espace réservé de la date 3"/>
          <p:cNvSpPr>
            <a:spLocks noGrp="1"/>
          </p:cNvSpPr>
          <p:nvPr>
            <p:ph type="dt" sz="half" idx="10"/>
          </p:nvPr>
        </p:nvSpPr>
        <p:spPr/>
        <p:txBody>
          <a:bodyPr/>
          <a:lstStyle>
            <a:lvl1pPr>
              <a:defRPr/>
            </a:lvl1pPr>
          </a:lstStyle>
          <a:p>
            <a:pPr>
              <a:defRPr/>
            </a:pPr>
            <a:fld id="{37479E49-A970-42BB-8EBA-462516B98C72}"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8BA0808D-54E4-4D35-8B5F-93A41F3599A7}"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410861470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CA"/>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6771A299-3F99-402A-A660-99927A97EC38}"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6"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7" name="Espace réservé du numéro de diapositive 5"/>
          <p:cNvSpPr>
            <a:spLocks noGrp="1"/>
          </p:cNvSpPr>
          <p:nvPr>
            <p:ph type="sldNum" sz="quarter" idx="12"/>
          </p:nvPr>
        </p:nvSpPr>
        <p:spPr/>
        <p:txBody>
          <a:bodyPr/>
          <a:lstStyle>
            <a:lvl1pPr>
              <a:defRPr/>
            </a:lvl1pPr>
          </a:lstStyle>
          <a:p>
            <a:pPr>
              <a:defRPr/>
            </a:pPr>
            <a:fld id="{1661AEA7-D1CD-44DA-843A-DD91352F6C5B}"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191283187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CA"/>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lang="fr-CA" noProof="0" dirty="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FD3DF79D-E91E-493F-BCE2-C1E82FDBFCFA}"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6"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7" name="Espace réservé du numéro de diapositive 5"/>
          <p:cNvSpPr>
            <a:spLocks noGrp="1"/>
          </p:cNvSpPr>
          <p:nvPr>
            <p:ph type="sldNum" sz="quarter" idx="12"/>
          </p:nvPr>
        </p:nvSpPr>
        <p:spPr/>
        <p:txBody>
          <a:bodyPr/>
          <a:lstStyle>
            <a:lvl1pPr>
              <a:defRPr/>
            </a:lvl1pPr>
          </a:lstStyle>
          <a:p>
            <a:pPr>
              <a:defRPr/>
            </a:pPr>
            <a:fld id="{CDF5CD0E-6095-4D01-8F58-258F54C621AB}"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427077393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texte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52C8F0E7-1AA2-482A-854A-744DC5AA6437}"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1EFE3FD2-8D90-4D8E-B54F-72723A85C67B}"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203166830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fr-CA"/>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22D406F8-303F-4FA5-A320-318DA0602954}"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0BC59EE1-501D-429D-8850-3471A45CA206}"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57371349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en-US" smtClean="0"/>
              <a:t>Click to edit Master title style</a:t>
            </a:r>
            <a:endParaRPr lang="fr-CA"/>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fr-CA"/>
          </a:p>
        </p:txBody>
      </p:sp>
      <p:sp>
        <p:nvSpPr>
          <p:cNvPr id="4" name="Espace réservé de la date 3"/>
          <p:cNvSpPr>
            <a:spLocks noGrp="1"/>
          </p:cNvSpPr>
          <p:nvPr>
            <p:ph type="dt" sz="half" idx="10"/>
          </p:nvPr>
        </p:nvSpPr>
        <p:spPr/>
        <p:txBody>
          <a:bodyPr/>
          <a:lstStyle>
            <a:lvl1pPr>
              <a:defRPr/>
            </a:lvl1pPr>
          </a:lstStyle>
          <a:p>
            <a:pPr>
              <a:defRPr/>
            </a:pPr>
            <a:fld id="{74885C5C-7C9F-4179-85D2-E0A2F5A0E5A1}"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116768C4-C2C9-466B-AD99-863DC0CDE045}"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395889352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01A5272A-A5B5-40AE-902D-1C10F8CB0612}"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119C5E1D-A68C-4DAF-804E-87D3C608442D}"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175906834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fr-CA"/>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Espace réservé de la date 3"/>
          <p:cNvSpPr>
            <a:spLocks noGrp="1"/>
          </p:cNvSpPr>
          <p:nvPr>
            <p:ph type="dt" sz="half" idx="10"/>
          </p:nvPr>
        </p:nvSpPr>
        <p:spPr/>
        <p:txBody>
          <a:bodyPr/>
          <a:lstStyle>
            <a:lvl1pPr>
              <a:defRPr/>
            </a:lvl1pPr>
          </a:lstStyle>
          <a:p>
            <a:pPr>
              <a:defRPr/>
            </a:pPr>
            <a:fld id="{37479E49-A970-42BB-8EBA-462516B98C72}"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8BA0808D-54E4-4D35-8B5F-93A41F3599A7}"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275031746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e la date 3"/>
          <p:cNvSpPr>
            <a:spLocks noGrp="1"/>
          </p:cNvSpPr>
          <p:nvPr>
            <p:ph type="dt" sz="half" idx="10"/>
          </p:nvPr>
        </p:nvSpPr>
        <p:spPr/>
        <p:txBody>
          <a:bodyPr/>
          <a:lstStyle>
            <a:lvl1pPr>
              <a:defRPr/>
            </a:lvl1pPr>
          </a:lstStyle>
          <a:p>
            <a:pPr>
              <a:defRPr/>
            </a:pPr>
            <a:fld id="{1EB04E44-4CB8-4384-BBC0-78EB000CB203}"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6"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7" name="Espace réservé du numéro de diapositive 5"/>
          <p:cNvSpPr>
            <a:spLocks noGrp="1"/>
          </p:cNvSpPr>
          <p:nvPr>
            <p:ph type="sldNum" sz="quarter" idx="12"/>
          </p:nvPr>
        </p:nvSpPr>
        <p:spPr/>
        <p:txBody>
          <a:bodyPr/>
          <a:lstStyle>
            <a:lvl1pPr>
              <a:defRPr/>
            </a:lvl1pPr>
          </a:lstStyle>
          <a:p>
            <a:pPr>
              <a:defRPr/>
            </a:pPr>
            <a:fld id="{170A433D-BF19-417A-B41F-864EA472DB38}"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2551071388"/>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en-US" smtClean="0"/>
              <a:t>Click to edit Master title style</a:t>
            </a:r>
            <a:endParaRPr lang="fr-CA"/>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7" name="Espace réservé de la date 3"/>
          <p:cNvSpPr>
            <a:spLocks noGrp="1"/>
          </p:cNvSpPr>
          <p:nvPr>
            <p:ph type="dt" sz="half" idx="10"/>
          </p:nvPr>
        </p:nvSpPr>
        <p:spPr/>
        <p:txBody>
          <a:bodyPr/>
          <a:lstStyle>
            <a:lvl1pPr>
              <a:defRPr/>
            </a:lvl1pPr>
          </a:lstStyle>
          <a:p>
            <a:pPr>
              <a:defRPr/>
            </a:pPr>
            <a:fld id="{10C4E12D-ACE8-40BE-9ABF-E5E914B2D7E5}"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8"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9" name="Espace réservé du numéro de diapositive 5"/>
          <p:cNvSpPr>
            <a:spLocks noGrp="1"/>
          </p:cNvSpPr>
          <p:nvPr>
            <p:ph type="sldNum" sz="quarter" idx="12"/>
          </p:nvPr>
        </p:nvSpPr>
        <p:spPr/>
        <p:txBody>
          <a:bodyPr/>
          <a:lstStyle>
            <a:lvl1pPr>
              <a:defRPr/>
            </a:lvl1pPr>
          </a:lstStyle>
          <a:p>
            <a:pPr>
              <a:defRPr/>
            </a:pPr>
            <a:fld id="{0D9F27D8-A893-4A1B-A49B-EFD78E75AF49}"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396882334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e la date 3"/>
          <p:cNvSpPr>
            <a:spLocks noGrp="1"/>
          </p:cNvSpPr>
          <p:nvPr>
            <p:ph type="dt" sz="half" idx="10"/>
          </p:nvPr>
        </p:nvSpPr>
        <p:spPr/>
        <p:txBody>
          <a:bodyPr/>
          <a:lstStyle>
            <a:lvl1pPr>
              <a:defRPr/>
            </a:lvl1pPr>
          </a:lstStyle>
          <a:p>
            <a:pPr>
              <a:defRPr/>
            </a:pPr>
            <a:fld id="{17DB9303-68C4-4579-B3F8-648E364EB8B5}"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4"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5" name="Espace réservé du numéro de diapositive 5"/>
          <p:cNvSpPr>
            <a:spLocks noGrp="1"/>
          </p:cNvSpPr>
          <p:nvPr>
            <p:ph type="sldNum" sz="quarter" idx="12"/>
          </p:nvPr>
        </p:nvSpPr>
        <p:spPr/>
        <p:txBody>
          <a:bodyPr/>
          <a:lstStyle>
            <a:lvl1pPr>
              <a:defRPr/>
            </a:lvl1pPr>
          </a:lstStyle>
          <a:p>
            <a:pPr>
              <a:defRPr/>
            </a:pPr>
            <a:fld id="{1CAD6522-B2F3-456D-B237-781A14134A5D}"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1397999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e la date 3"/>
          <p:cNvSpPr>
            <a:spLocks noGrp="1"/>
          </p:cNvSpPr>
          <p:nvPr>
            <p:ph type="dt" sz="half" idx="10"/>
          </p:nvPr>
        </p:nvSpPr>
        <p:spPr/>
        <p:txBody>
          <a:bodyPr/>
          <a:lstStyle>
            <a:lvl1pPr>
              <a:defRPr/>
            </a:lvl1pPr>
          </a:lstStyle>
          <a:p>
            <a:pPr>
              <a:defRPr/>
            </a:pPr>
            <a:fld id="{1EB04E44-4CB8-4384-BBC0-78EB000CB203}"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6"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7" name="Espace réservé du numéro de diapositive 5"/>
          <p:cNvSpPr>
            <a:spLocks noGrp="1"/>
          </p:cNvSpPr>
          <p:nvPr>
            <p:ph type="sldNum" sz="quarter" idx="12"/>
          </p:nvPr>
        </p:nvSpPr>
        <p:spPr/>
        <p:txBody>
          <a:bodyPr/>
          <a:lstStyle>
            <a:lvl1pPr>
              <a:defRPr/>
            </a:lvl1pPr>
          </a:lstStyle>
          <a:p>
            <a:pPr>
              <a:defRPr/>
            </a:pPr>
            <a:fld id="{170A433D-BF19-417A-B41F-864EA472DB38}"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319500465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121FADE6-F571-4680-B53C-85975D04780A}"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3"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4" name="Espace réservé du numéro de diapositive 5"/>
          <p:cNvSpPr>
            <a:spLocks noGrp="1"/>
          </p:cNvSpPr>
          <p:nvPr>
            <p:ph type="sldNum" sz="quarter" idx="12"/>
          </p:nvPr>
        </p:nvSpPr>
        <p:spPr/>
        <p:txBody>
          <a:bodyPr/>
          <a:lstStyle>
            <a:lvl1pPr>
              <a:defRPr/>
            </a:lvl1pPr>
          </a:lstStyle>
          <a:p>
            <a:pPr>
              <a:defRPr/>
            </a:pPr>
            <a:fld id="{42EC666C-6C94-4473-80FE-81BEB804C2ED}"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2436802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CA"/>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6771A299-3F99-402A-A660-99927A97EC38}"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6"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7" name="Espace réservé du numéro de diapositive 5"/>
          <p:cNvSpPr>
            <a:spLocks noGrp="1"/>
          </p:cNvSpPr>
          <p:nvPr>
            <p:ph type="sldNum" sz="quarter" idx="12"/>
          </p:nvPr>
        </p:nvSpPr>
        <p:spPr/>
        <p:txBody>
          <a:bodyPr/>
          <a:lstStyle>
            <a:lvl1pPr>
              <a:defRPr/>
            </a:lvl1pPr>
          </a:lstStyle>
          <a:p>
            <a:pPr>
              <a:defRPr/>
            </a:pPr>
            <a:fld id="{1661AEA7-D1CD-44DA-843A-DD91352F6C5B}"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191283187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CA"/>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lang="fr-CA" noProof="0" dirty="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FD3DF79D-E91E-493F-BCE2-C1E82FDBFCFA}"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6"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7" name="Espace réservé du numéro de diapositive 5"/>
          <p:cNvSpPr>
            <a:spLocks noGrp="1"/>
          </p:cNvSpPr>
          <p:nvPr>
            <p:ph type="sldNum" sz="quarter" idx="12"/>
          </p:nvPr>
        </p:nvSpPr>
        <p:spPr/>
        <p:txBody>
          <a:bodyPr/>
          <a:lstStyle>
            <a:lvl1pPr>
              <a:defRPr/>
            </a:lvl1pPr>
          </a:lstStyle>
          <a:p>
            <a:pPr>
              <a:defRPr/>
            </a:pPr>
            <a:fld id="{CDF5CD0E-6095-4D01-8F58-258F54C621AB}"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427077393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texte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52C8F0E7-1AA2-482A-854A-744DC5AA6437}"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1EFE3FD2-8D90-4D8E-B54F-72723A85C67B}"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203166830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fr-CA"/>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22D406F8-303F-4FA5-A320-318DA0602954}"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0BC59EE1-501D-429D-8850-3471A45CA206}"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5737134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en-US" smtClean="0"/>
              <a:t>Click to edit Master title style</a:t>
            </a:r>
            <a:endParaRPr lang="fr-CA"/>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7" name="Espace réservé de la date 3"/>
          <p:cNvSpPr>
            <a:spLocks noGrp="1"/>
          </p:cNvSpPr>
          <p:nvPr>
            <p:ph type="dt" sz="half" idx="10"/>
          </p:nvPr>
        </p:nvSpPr>
        <p:spPr/>
        <p:txBody>
          <a:bodyPr/>
          <a:lstStyle>
            <a:lvl1pPr>
              <a:defRPr/>
            </a:lvl1pPr>
          </a:lstStyle>
          <a:p>
            <a:pPr>
              <a:defRPr/>
            </a:pPr>
            <a:fld id="{10C4E12D-ACE8-40BE-9ABF-E5E914B2D7E5}"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8"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9" name="Espace réservé du numéro de diapositive 5"/>
          <p:cNvSpPr>
            <a:spLocks noGrp="1"/>
          </p:cNvSpPr>
          <p:nvPr>
            <p:ph type="sldNum" sz="quarter" idx="12"/>
          </p:nvPr>
        </p:nvSpPr>
        <p:spPr/>
        <p:txBody>
          <a:bodyPr/>
          <a:lstStyle>
            <a:lvl1pPr>
              <a:defRPr/>
            </a:lvl1pPr>
          </a:lstStyle>
          <a:p>
            <a:pPr>
              <a:defRPr/>
            </a:pPr>
            <a:fld id="{0D9F27D8-A893-4A1B-A49B-EFD78E75AF49}"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33551707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e la date 3"/>
          <p:cNvSpPr>
            <a:spLocks noGrp="1"/>
          </p:cNvSpPr>
          <p:nvPr>
            <p:ph type="dt" sz="half" idx="10"/>
          </p:nvPr>
        </p:nvSpPr>
        <p:spPr/>
        <p:txBody>
          <a:bodyPr/>
          <a:lstStyle>
            <a:lvl1pPr>
              <a:defRPr/>
            </a:lvl1pPr>
          </a:lstStyle>
          <a:p>
            <a:pPr>
              <a:defRPr/>
            </a:pPr>
            <a:fld id="{17DB9303-68C4-4579-B3F8-648E364EB8B5}"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4"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5" name="Espace réservé du numéro de diapositive 5"/>
          <p:cNvSpPr>
            <a:spLocks noGrp="1"/>
          </p:cNvSpPr>
          <p:nvPr>
            <p:ph type="sldNum" sz="quarter" idx="12"/>
          </p:nvPr>
        </p:nvSpPr>
        <p:spPr/>
        <p:txBody>
          <a:bodyPr/>
          <a:lstStyle>
            <a:lvl1pPr>
              <a:defRPr/>
            </a:lvl1pPr>
          </a:lstStyle>
          <a:p>
            <a:pPr>
              <a:defRPr/>
            </a:pPr>
            <a:fld id="{1CAD6522-B2F3-456D-B237-781A14134A5D}"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10782062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121FADE6-F571-4680-B53C-85975D04780A}"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3"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4" name="Espace réservé du numéro de diapositive 5"/>
          <p:cNvSpPr>
            <a:spLocks noGrp="1"/>
          </p:cNvSpPr>
          <p:nvPr>
            <p:ph type="sldNum" sz="quarter" idx="12"/>
          </p:nvPr>
        </p:nvSpPr>
        <p:spPr/>
        <p:txBody>
          <a:bodyPr/>
          <a:lstStyle>
            <a:lvl1pPr>
              <a:defRPr/>
            </a:lvl1pPr>
          </a:lstStyle>
          <a:p>
            <a:pPr>
              <a:defRPr/>
            </a:pPr>
            <a:fld id="{42EC666C-6C94-4473-80FE-81BEB804C2ED}"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42551514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CA"/>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6771A299-3F99-402A-A660-99927A97EC38}"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6"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7" name="Espace réservé du numéro de diapositive 5"/>
          <p:cNvSpPr>
            <a:spLocks noGrp="1"/>
          </p:cNvSpPr>
          <p:nvPr>
            <p:ph type="sldNum" sz="quarter" idx="12"/>
          </p:nvPr>
        </p:nvSpPr>
        <p:spPr/>
        <p:txBody>
          <a:bodyPr/>
          <a:lstStyle>
            <a:lvl1pPr>
              <a:defRPr/>
            </a:lvl1pPr>
          </a:lstStyle>
          <a:p>
            <a:pPr>
              <a:defRPr/>
            </a:pPr>
            <a:fld id="{1661AEA7-D1CD-44DA-843A-DD91352F6C5B}"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1049551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01A5272A-A5B5-40AE-902D-1C10F8CB0612}" type="datetimeFigureOut">
              <a:rPr lang="fr-FR"/>
              <a:pPr>
                <a:defRPr/>
              </a:pPr>
              <a:t>24/06/2016</a:t>
            </a:fld>
            <a:endParaRPr lang="fr-CA" dirty="0"/>
          </a:p>
        </p:txBody>
      </p:sp>
      <p:sp>
        <p:nvSpPr>
          <p:cNvPr id="5" name="Espace réservé du pied de page 4"/>
          <p:cNvSpPr>
            <a:spLocks noGrp="1"/>
          </p:cNvSpPr>
          <p:nvPr>
            <p:ph type="ftr" sz="quarter" idx="11"/>
          </p:nvPr>
        </p:nvSpPr>
        <p:spPr/>
        <p:txBody>
          <a:bodyPr/>
          <a:lstStyle>
            <a:lvl1pPr>
              <a:defRPr/>
            </a:lvl1pPr>
          </a:lstStyle>
          <a:p>
            <a:pPr>
              <a:defRPr/>
            </a:pPr>
            <a:endParaRPr lang="fr-CA" dirty="0"/>
          </a:p>
        </p:txBody>
      </p:sp>
      <p:sp>
        <p:nvSpPr>
          <p:cNvPr id="6" name="Espace réservé du numéro de diapositive 5"/>
          <p:cNvSpPr>
            <a:spLocks noGrp="1"/>
          </p:cNvSpPr>
          <p:nvPr>
            <p:ph type="sldNum" sz="quarter" idx="12"/>
          </p:nvPr>
        </p:nvSpPr>
        <p:spPr/>
        <p:txBody>
          <a:bodyPr/>
          <a:lstStyle>
            <a:lvl1pPr>
              <a:defRPr/>
            </a:lvl1pPr>
          </a:lstStyle>
          <a:p>
            <a:pPr>
              <a:defRPr/>
            </a:pPr>
            <a:fld id="{119C5E1D-A68C-4DAF-804E-87D3C608442D}" type="slidenum">
              <a:rPr lang="fr-CA"/>
              <a:pPr>
                <a:defRPr/>
              </a:pPr>
              <a:t>‹#›</a:t>
            </a:fld>
            <a:endParaRPr lang="fr-CA"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CA"/>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lang="fr-CA" noProof="0" dirty="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FD3DF79D-E91E-493F-BCE2-C1E82FDBFCFA}"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6"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7" name="Espace réservé du numéro de diapositive 5"/>
          <p:cNvSpPr>
            <a:spLocks noGrp="1"/>
          </p:cNvSpPr>
          <p:nvPr>
            <p:ph type="sldNum" sz="quarter" idx="12"/>
          </p:nvPr>
        </p:nvSpPr>
        <p:spPr/>
        <p:txBody>
          <a:bodyPr/>
          <a:lstStyle>
            <a:lvl1pPr>
              <a:defRPr/>
            </a:lvl1pPr>
          </a:lstStyle>
          <a:p>
            <a:pPr>
              <a:defRPr/>
            </a:pPr>
            <a:fld id="{CDF5CD0E-6095-4D01-8F58-258F54C621AB}"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22808472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texte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52C8F0E7-1AA2-482A-854A-744DC5AA6437}"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1EFE3FD2-8D90-4D8E-B54F-72723A85C67B}"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9185455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fr-CA"/>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22D406F8-303F-4FA5-A320-318DA0602954}"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0BC59EE1-501D-429D-8850-3471A45CA206}"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39828697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en-US" smtClean="0"/>
              <a:t>Click to edit Master title style</a:t>
            </a:r>
            <a:endParaRPr lang="fr-CA"/>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fr-CA"/>
          </a:p>
        </p:txBody>
      </p:sp>
      <p:sp>
        <p:nvSpPr>
          <p:cNvPr id="4" name="Espace réservé de la date 3"/>
          <p:cNvSpPr>
            <a:spLocks noGrp="1"/>
          </p:cNvSpPr>
          <p:nvPr>
            <p:ph type="dt" sz="half" idx="10"/>
          </p:nvPr>
        </p:nvSpPr>
        <p:spPr/>
        <p:txBody>
          <a:bodyPr/>
          <a:lstStyle>
            <a:lvl1pPr>
              <a:defRPr/>
            </a:lvl1pPr>
          </a:lstStyle>
          <a:p>
            <a:pPr>
              <a:defRPr/>
            </a:pPr>
            <a:fld id="{74885C5C-7C9F-4179-85D2-E0A2F5A0E5A1}"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116768C4-C2C9-466B-AD99-863DC0CDE045}"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37456715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01A5272A-A5B5-40AE-902D-1C10F8CB0612}"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119C5E1D-A68C-4DAF-804E-87D3C608442D}"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13501872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fr-CA"/>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Espace réservé de la date 3"/>
          <p:cNvSpPr>
            <a:spLocks noGrp="1"/>
          </p:cNvSpPr>
          <p:nvPr>
            <p:ph type="dt" sz="half" idx="10"/>
          </p:nvPr>
        </p:nvSpPr>
        <p:spPr/>
        <p:txBody>
          <a:bodyPr/>
          <a:lstStyle>
            <a:lvl1pPr>
              <a:defRPr/>
            </a:lvl1pPr>
          </a:lstStyle>
          <a:p>
            <a:pPr>
              <a:defRPr/>
            </a:pPr>
            <a:fld id="{37479E49-A970-42BB-8EBA-462516B98C72}"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8BA0808D-54E4-4D35-8B5F-93A41F3599A7}"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41086147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e la date 3"/>
          <p:cNvSpPr>
            <a:spLocks noGrp="1"/>
          </p:cNvSpPr>
          <p:nvPr>
            <p:ph type="dt" sz="half" idx="10"/>
          </p:nvPr>
        </p:nvSpPr>
        <p:spPr/>
        <p:txBody>
          <a:bodyPr/>
          <a:lstStyle>
            <a:lvl1pPr>
              <a:defRPr/>
            </a:lvl1pPr>
          </a:lstStyle>
          <a:p>
            <a:pPr>
              <a:defRPr/>
            </a:pPr>
            <a:fld id="{1EB04E44-4CB8-4384-BBC0-78EB000CB203}"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6"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7" name="Espace réservé du numéro de diapositive 5"/>
          <p:cNvSpPr>
            <a:spLocks noGrp="1"/>
          </p:cNvSpPr>
          <p:nvPr>
            <p:ph type="sldNum" sz="quarter" idx="12"/>
          </p:nvPr>
        </p:nvSpPr>
        <p:spPr/>
        <p:txBody>
          <a:bodyPr/>
          <a:lstStyle>
            <a:lvl1pPr>
              <a:defRPr/>
            </a:lvl1pPr>
          </a:lstStyle>
          <a:p>
            <a:pPr>
              <a:defRPr/>
            </a:pPr>
            <a:fld id="{170A433D-BF19-417A-B41F-864EA472DB38}"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31950046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en-US" smtClean="0"/>
              <a:t>Click to edit Master title style</a:t>
            </a:r>
            <a:endParaRPr lang="fr-CA"/>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7" name="Espace réservé de la date 3"/>
          <p:cNvSpPr>
            <a:spLocks noGrp="1"/>
          </p:cNvSpPr>
          <p:nvPr>
            <p:ph type="dt" sz="half" idx="10"/>
          </p:nvPr>
        </p:nvSpPr>
        <p:spPr/>
        <p:txBody>
          <a:bodyPr/>
          <a:lstStyle>
            <a:lvl1pPr>
              <a:defRPr/>
            </a:lvl1pPr>
          </a:lstStyle>
          <a:p>
            <a:pPr>
              <a:defRPr/>
            </a:pPr>
            <a:fld id="{10C4E12D-ACE8-40BE-9ABF-E5E914B2D7E5}"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8"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9" name="Espace réservé du numéro de diapositive 5"/>
          <p:cNvSpPr>
            <a:spLocks noGrp="1"/>
          </p:cNvSpPr>
          <p:nvPr>
            <p:ph type="sldNum" sz="quarter" idx="12"/>
          </p:nvPr>
        </p:nvSpPr>
        <p:spPr/>
        <p:txBody>
          <a:bodyPr/>
          <a:lstStyle>
            <a:lvl1pPr>
              <a:defRPr/>
            </a:lvl1pPr>
          </a:lstStyle>
          <a:p>
            <a:pPr>
              <a:defRPr/>
            </a:pPr>
            <a:fld id="{0D9F27D8-A893-4A1B-A49B-EFD78E75AF49}"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33551707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e la date 3"/>
          <p:cNvSpPr>
            <a:spLocks noGrp="1"/>
          </p:cNvSpPr>
          <p:nvPr>
            <p:ph type="dt" sz="half" idx="10"/>
          </p:nvPr>
        </p:nvSpPr>
        <p:spPr/>
        <p:txBody>
          <a:bodyPr/>
          <a:lstStyle>
            <a:lvl1pPr>
              <a:defRPr/>
            </a:lvl1pPr>
          </a:lstStyle>
          <a:p>
            <a:pPr>
              <a:defRPr/>
            </a:pPr>
            <a:fld id="{17DB9303-68C4-4579-B3F8-648E364EB8B5}"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4"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5" name="Espace réservé du numéro de diapositive 5"/>
          <p:cNvSpPr>
            <a:spLocks noGrp="1"/>
          </p:cNvSpPr>
          <p:nvPr>
            <p:ph type="sldNum" sz="quarter" idx="12"/>
          </p:nvPr>
        </p:nvSpPr>
        <p:spPr/>
        <p:txBody>
          <a:bodyPr/>
          <a:lstStyle>
            <a:lvl1pPr>
              <a:defRPr/>
            </a:lvl1pPr>
          </a:lstStyle>
          <a:p>
            <a:pPr>
              <a:defRPr/>
            </a:pPr>
            <a:fld id="{1CAD6522-B2F3-456D-B237-781A14134A5D}"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10782062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121FADE6-F571-4680-B53C-85975D04780A}"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3"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4" name="Espace réservé du numéro de diapositive 5"/>
          <p:cNvSpPr>
            <a:spLocks noGrp="1"/>
          </p:cNvSpPr>
          <p:nvPr>
            <p:ph type="sldNum" sz="quarter" idx="12"/>
          </p:nvPr>
        </p:nvSpPr>
        <p:spPr/>
        <p:txBody>
          <a:bodyPr/>
          <a:lstStyle>
            <a:lvl1pPr>
              <a:defRPr/>
            </a:lvl1pPr>
          </a:lstStyle>
          <a:p>
            <a:pPr>
              <a:defRPr/>
            </a:pPr>
            <a:fld id="{42EC666C-6C94-4473-80FE-81BEB804C2ED}"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4255151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fr-CA"/>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Espace réservé de la date 3"/>
          <p:cNvSpPr>
            <a:spLocks noGrp="1"/>
          </p:cNvSpPr>
          <p:nvPr>
            <p:ph type="dt" sz="half" idx="10"/>
          </p:nvPr>
        </p:nvSpPr>
        <p:spPr/>
        <p:txBody>
          <a:bodyPr/>
          <a:lstStyle>
            <a:lvl1pPr>
              <a:defRPr/>
            </a:lvl1pPr>
          </a:lstStyle>
          <a:p>
            <a:pPr>
              <a:defRPr/>
            </a:pPr>
            <a:fld id="{37479E49-A970-42BB-8EBA-462516B98C72}" type="datetimeFigureOut">
              <a:rPr lang="fr-FR"/>
              <a:pPr>
                <a:defRPr/>
              </a:pPr>
              <a:t>24/06/2016</a:t>
            </a:fld>
            <a:endParaRPr lang="fr-CA" dirty="0"/>
          </a:p>
        </p:txBody>
      </p:sp>
      <p:sp>
        <p:nvSpPr>
          <p:cNvPr id="5" name="Espace réservé du pied de page 4"/>
          <p:cNvSpPr>
            <a:spLocks noGrp="1"/>
          </p:cNvSpPr>
          <p:nvPr>
            <p:ph type="ftr" sz="quarter" idx="11"/>
          </p:nvPr>
        </p:nvSpPr>
        <p:spPr/>
        <p:txBody>
          <a:bodyPr/>
          <a:lstStyle>
            <a:lvl1pPr>
              <a:defRPr/>
            </a:lvl1pPr>
          </a:lstStyle>
          <a:p>
            <a:pPr>
              <a:defRPr/>
            </a:pPr>
            <a:endParaRPr lang="fr-CA" dirty="0"/>
          </a:p>
        </p:txBody>
      </p:sp>
      <p:sp>
        <p:nvSpPr>
          <p:cNvPr id="6" name="Espace réservé du numéro de diapositive 5"/>
          <p:cNvSpPr>
            <a:spLocks noGrp="1"/>
          </p:cNvSpPr>
          <p:nvPr>
            <p:ph type="sldNum" sz="quarter" idx="12"/>
          </p:nvPr>
        </p:nvSpPr>
        <p:spPr/>
        <p:txBody>
          <a:bodyPr/>
          <a:lstStyle>
            <a:lvl1pPr>
              <a:defRPr/>
            </a:lvl1pPr>
          </a:lstStyle>
          <a:p>
            <a:pPr>
              <a:defRPr/>
            </a:pPr>
            <a:fld id="{8BA0808D-54E4-4D35-8B5F-93A41F3599A7}" type="slidenum">
              <a:rPr lang="fr-CA"/>
              <a:pPr>
                <a:defRPr/>
              </a:pPr>
              <a:t>‹#›</a:t>
            </a:fld>
            <a:endParaRPr lang="fr-CA"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CA"/>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6771A299-3F99-402A-A660-99927A97EC38}"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6"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7" name="Espace réservé du numéro de diapositive 5"/>
          <p:cNvSpPr>
            <a:spLocks noGrp="1"/>
          </p:cNvSpPr>
          <p:nvPr>
            <p:ph type="sldNum" sz="quarter" idx="12"/>
          </p:nvPr>
        </p:nvSpPr>
        <p:spPr/>
        <p:txBody>
          <a:bodyPr/>
          <a:lstStyle>
            <a:lvl1pPr>
              <a:defRPr/>
            </a:lvl1pPr>
          </a:lstStyle>
          <a:p>
            <a:pPr>
              <a:defRPr/>
            </a:pPr>
            <a:fld id="{1661AEA7-D1CD-44DA-843A-DD91352F6C5B}"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10495519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CA"/>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lang="fr-CA" noProof="0" dirty="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FD3DF79D-E91E-493F-BCE2-C1E82FDBFCFA}"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6"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7" name="Espace réservé du numéro de diapositive 5"/>
          <p:cNvSpPr>
            <a:spLocks noGrp="1"/>
          </p:cNvSpPr>
          <p:nvPr>
            <p:ph type="sldNum" sz="quarter" idx="12"/>
          </p:nvPr>
        </p:nvSpPr>
        <p:spPr/>
        <p:txBody>
          <a:bodyPr/>
          <a:lstStyle>
            <a:lvl1pPr>
              <a:defRPr/>
            </a:lvl1pPr>
          </a:lstStyle>
          <a:p>
            <a:pPr>
              <a:defRPr/>
            </a:pPr>
            <a:fld id="{CDF5CD0E-6095-4D01-8F58-258F54C621AB}"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22808472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texte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52C8F0E7-1AA2-482A-854A-744DC5AA6437}"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1EFE3FD2-8D90-4D8E-B54F-72723A85C67B}"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9185455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fr-CA"/>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22D406F8-303F-4FA5-A320-318DA0602954}"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0BC59EE1-501D-429D-8850-3471A45CA206}"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39828697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en-US" smtClean="0"/>
              <a:t>Click to edit Master title style</a:t>
            </a:r>
            <a:endParaRPr lang="fr-CA"/>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fr-CA"/>
          </a:p>
        </p:txBody>
      </p:sp>
      <p:sp>
        <p:nvSpPr>
          <p:cNvPr id="4" name="Espace réservé de la date 3"/>
          <p:cNvSpPr>
            <a:spLocks noGrp="1"/>
          </p:cNvSpPr>
          <p:nvPr>
            <p:ph type="dt" sz="half" idx="10"/>
          </p:nvPr>
        </p:nvSpPr>
        <p:spPr/>
        <p:txBody>
          <a:bodyPr/>
          <a:lstStyle>
            <a:lvl1pPr>
              <a:defRPr/>
            </a:lvl1pPr>
          </a:lstStyle>
          <a:p>
            <a:pPr>
              <a:defRPr/>
            </a:pPr>
            <a:fld id="{74885C5C-7C9F-4179-85D2-E0A2F5A0E5A1}"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116768C4-C2C9-466B-AD99-863DC0CDE045}"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11127299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01A5272A-A5B5-40AE-902D-1C10F8CB0612}"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119C5E1D-A68C-4DAF-804E-87D3C608442D}"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32924706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fr-CA"/>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Espace réservé de la date 3"/>
          <p:cNvSpPr>
            <a:spLocks noGrp="1"/>
          </p:cNvSpPr>
          <p:nvPr>
            <p:ph type="dt" sz="half" idx="10"/>
          </p:nvPr>
        </p:nvSpPr>
        <p:spPr/>
        <p:txBody>
          <a:bodyPr/>
          <a:lstStyle>
            <a:lvl1pPr>
              <a:defRPr/>
            </a:lvl1pPr>
          </a:lstStyle>
          <a:p>
            <a:pPr>
              <a:defRPr/>
            </a:pPr>
            <a:fld id="{37479E49-A970-42BB-8EBA-462516B98C72}"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8BA0808D-54E4-4D35-8B5F-93A41F3599A7}"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31310844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e la date 3"/>
          <p:cNvSpPr>
            <a:spLocks noGrp="1"/>
          </p:cNvSpPr>
          <p:nvPr>
            <p:ph type="dt" sz="half" idx="10"/>
          </p:nvPr>
        </p:nvSpPr>
        <p:spPr/>
        <p:txBody>
          <a:bodyPr/>
          <a:lstStyle>
            <a:lvl1pPr>
              <a:defRPr/>
            </a:lvl1pPr>
          </a:lstStyle>
          <a:p>
            <a:pPr>
              <a:defRPr/>
            </a:pPr>
            <a:fld id="{1EB04E44-4CB8-4384-BBC0-78EB000CB203}"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6"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7" name="Espace réservé du numéro de diapositive 5"/>
          <p:cNvSpPr>
            <a:spLocks noGrp="1"/>
          </p:cNvSpPr>
          <p:nvPr>
            <p:ph type="sldNum" sz="quarter" idx="12"/>
          </p:nvPr>
        </p:nvSpPr>
        <p:spPr/>
        <p:txBody>
          <a:bodyPr/>
          <a:lstStyle>
            <a:lvl1pPr>
              <a:defRPr/>
            </a:lvl1pPr>
          </a:lstStyle>
          <a:p>
            <a:pPr>
              <a:defRPr/>
            </a:pPr>
            <a:fld id="{170A433D-BF19-417A-B41F-864EA472DB38}"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4690231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en-US" smtClean="0"/>
              <a:t>Click to edit Master title style</a:t>
            </a:r>
            <a:endParaRPr lang="fr-CA"/>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7" name="Espace réservé de la date 3"/>
          <p:cNvSpPr>
            <a:spLocks noGrp="1"/>
          </p:cNvSpPr>
          <p:nvPr>
            <p:ph type="dt" sz="half" idx="10"/>
          </p:nvPr>
        </p:nvSpPr>
        <p:spPr/>
        <p:txBody>
          <a:bodyPr/>
          <a:lstStyle>
            <a:lvl1pPr>
              <a:defRPr/>
            </a:lvl1pPr>
          </a:lstStyle>
          <a:p>
            <a:pPr>
              <a:defRPr/>
            </a:pPr>
            <a:fld id="{10C4E12D-ACE8-40BE-9ABF-E5E914B2D7E5}"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8"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9" name="Espace réservé du numéro de diapositive 5"/>
          <p:cNvSpPr>
            <a:spLocks noGrp="1"/>
          </p:cNvSpPr>
          <p:nvPr>
            <p:ph type="sldNum" sz="quarter" idx="12"/>
          </p:nvPr>
        </p:nvSpPr>
        <p:spPr/>
        <p:txBody>
          <a:bodyPr/>
          <a:lstStyle>
            <a:lvl1pPr>
              <a:defRPr/>
            </a:lvl1pPr>
          </a:lstStyle>
          <a:p>
            <a:pPr>
              <a:defRPr/>
            </a:pPr>
            <a:fld id="{0D9F27D8-A893-4A1B-A49B-EFD78E75AF49}"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28503908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e la date 3"/>
          <p:cNvSpPr>
            <a:spLocks noGrp="1"/>
          </p:cNvSpPr>
          <p:nvPr>
            <p:ph type="dt" sz="half" idx="10"/>
          </p:nvPr>
        </p:nvSpPr>
        <p:spPr/>
        <p:txBody>
          <a:bodyPr/>
          <a:lstStyle>
            <a:lvl1pPr>
              <a:defRPr/>
            </a:lvl1pPr>
          </a:lstStyle>
          <a:p>
            <a:pPr>
              <a:defRPr/>
            </a:pPr>
            <a:fld id="{17DB9303-68C4-4579-B3F8-648E364EB8B5}"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4"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5" name="Espace réservé du numéro de diapositive 5"/>
          <p:cNvSpPr>
            <a:spLocks noGrp="1"/>
          </p:cNvSpPr>
          <p:nvPr>
            <p:ph type="sldNum" sz="quarter" idx="12"/>
          </p:nvPr>
        </p:nvSpPr>
        <p:spPr/>
        <p:txBody>
          <a:bodyPr/>
          <a:lstStyle>
            <a:lvl1pPr>
              <a:defRPr/>
            </a:lvl1pPr>
          </a:lstStyle>
          <a:p>
            <a:pPr>
              <a:defRPr/>
            </a:pPr>
            <a:fld id="{1CAD6522-B2F3-456D-B237-781A14134A5D}"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10738755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e la date 3"/>
          <p:cNvSpPr>
            <a:spLocks noGrp="1"/>
          </p:cNvSpPr>
          <p:nvPr>
            <p:ph type="dt" sz="half" idx="10"/>
          </p:nvPr>
        </p:nvSpPr>
        <p:spPr/>
        <p:txBody>
          <a:bodyPr/>
          <a:lstStyle>
            <a:lvl1pPr>
              <a:defRPr/>
            </a:lvl1pPr>
          </a:lstStyle>
          <a:p>
            <a:pPr>
              <a:defRPr/>
            </a:pPr>
            <a:fld id="{1EB04E44-4CB8-4384-BBC0-78EB000CB203}" type="datetimeFigureOut">
              <a:rPr lang="fr-FR"/>
              <a:pPr>
                <a:defRPr/>
              </a:pPr>
              <a:t>24/06/2016</a:t>
            </a:fld>
            <a:endParaRPr lang="fr-CA" dirty="0"/>
          </a:p>
        </p:txBody>
      </p:sp>
      <p:sp>
        <p:nvSpPr>
          <p:cNvPr id="6" name="Espace réservé du pied de page 4"/>
          <p:cNvSpPr>
            <a:spLocks noGrp="1"/>
          </p:cNvSpPr>
          <p:nvPr>
            <p:ph type="ftr" sz="quarter" idx="11"/>
          </p:nvPr>
        </p:nvSpPr>
        <p:spPr/>
        <p:txBody>
          <a:bodyPr/>
          <a:lstStyle>
            <a:lvl1pPr>
              <a:defRPr/>
            </a:lvl1pPr>
          </a:lstStyle>
          <a:p>
            <a:pPr>
              <a:defRPr/>
            </a:pPr>
            <a:endParaRPr lang="fr-CA" dirty="0"/>
          </a:p>
        </p:txBody>
      </p:sp>
      <p:sp>
        <p:nvSpPr>
          <p:cNvPr id="7" name="Espace réservé du numéro de diapositive 5"/>
          <p:cNvSpPr>
            <a:spLocks noGrp="1"/>
          </p:cNvSpPr>
          <p:nvPr>
            <p:ph type="sldNum" sz="quarter" idx="12"/>
          </p:nvPr>
        </p:nvSpPr>
        <p:spPr/>
        <p:txBody>
          <a:bodyPr/>
          <a:lstStyle>
            <a:lvl1pPr>
              <a:defRPr/>
            </a:lvl1pPr>
          </a:lstStyle>
          <a:p>
            <a:pPr>
              <a:defRPr/>
            </a:pPr>
            <a:fld id="{170A433D-BF19-417A-B41F-864EA472DB38}" type="slidenum">
              <a:rPr lang="fr-CA"/>
              <a:pPr>
                <a:defRPr/>
              </a:pPr>
              <a:t>‹#›</a:t>
            </a:fld>
            <a:endParaRPr lang="fr-CA"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121FADE6-F571-4680-B53C-85975D04780A}"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3"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4" name="Espace réservé du numéro de diapositive 5"/>
          <p:cNvSpPr>
            <a:spLocks noGrp="1"/>
          </p:cNvSpPr>
          <p:nvPr>
            <p:ph type="sldNum" sz="quarter" idx="12"/>
          </p:nvPr>
        </p:nvSpPr>
        <p:spPr/>
        <p:txBody>
          <a:bodyPr/>
          <a:lstStyle>
            <a:lvl1pPr>
              <a:defRPr/>
            </a:lvl1pPr>
          </a:lstStyle>
          <a:p>
            <a:pPr>
              <a:defRPr/>
            </a:pPr>
            <a:fld id="{42EC666C-6C94-4473-80FE-81BEB804C2ED}"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319996854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CA"/>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6771A299-3F99-402A-A660-99927A97EC38}"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6"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7" name="Espace réservé du numéro de diapositive 5"/>
          <p:cNvSpPr>
            <a:spLocks noGrp="1"/>
          </p:cNvSpPr>
          <p:nvPr>
            <p:ph type="sldNum" sz="quarter" idx="12"/>
          </p:nvPr>
        </p:nvSpPr>
        <p:spPr/>
        <p:txBody>
          <a:bodyPr/>
          <a:lstStyle>
            <a:lvl1pPr>
              <a:defRPr/>
            </a:lvl1pPr>
          </a:lstStyle>
          <a:p>
            <a:pPr>
              <a:defRPr/>
            </a:pPr>
            <a:fld id="{1661AEA7-D1CD-44DA-843A-DD91352F6C5B}"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322676606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CA"/>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lang="fr-CA" noProof="0" dirty="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FD3DF79D-E91E-493F-BCE2-C1E82FDBFCFA}"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6"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7" name="Espace réservé du numéro de diapositive 5"/>
          <p:cNvSpPr>
            <a:spLocks noGrp="1"/>
          </p:cNvSpPr>
          <p:nvPr>
            <p:ph type="sldNum" sz="quarter" idx="12"/>
          </p:nvPr>
        </p:nvSpPr>
        <p:spPr/>
        <p:txBody>
          <a:bodyPr/>
          <a:lstStyle>
            <a:lvl1pPr>
              <a:defRPr/>
            </a:lvl1pPr>
          </a:lstStyle>
          <a:p>
            <a:pPr>
              <a:defRPr/>
            </a:pPr>
            <a:fld id="{CDF5CD0E-6095-4D01-8F58-258F54C621AB}"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777905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texte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52C8F0E7-1AA2-482A-854A-744DC5AA6437}"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1EFE3FD2-8D90-4D8E-B54F-72723A85C67B}"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41754349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fr-CA"/>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22D406F8-303F-4FA5-A320-318DA0602954}"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0BC59EE1-501D-429D-8850-3471A45CA206}"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34549958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en-US" smtClean="0"/>
              <a:t>Click to edit Master title style</a:t>
            </a:r>
            <a:endParaRPr lang="fr-CA"/>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fr-CA"/>
          </a:p>
        </p:txBody>
      </p:sp>
      <p:sp>
        <p:nvSpPr>
          <p:cNvPr id="4" name="Espace réservé de la date 3"/>
          <p:cNvSpPr>
            <a:spLocks noGrp="1"/>
          </p:cNvSpPr>
          <p:nvPr>
            <p:ph type="dt" sz="half" idx="10"/>
          </p:nvPr>
        </p:nvSpPr>
        <p:spPr/>
        <p:txBody>
          <a:bodyPr/>
          <a:lstStyle>
            <a:lvl1pPr>
              <a:defRPr/>
            </a:lvl1pPr>
          </a:lstStyle>
          <a:p>
            <a:pPr>
              <a:defRPr/>
            </a:pPr>
            <a:fld id="{74885C5C-7C9F-4179-85D2-E0A2F5A0E5A1}"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116768C4-C2C9-466B-AD99-863DC0CDE045}"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42033802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01A5272A-A5B5-40AE-902D-1C10F8CB0612}"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119C5E1D-A68C-4DAF-804E-87D3C608442D}"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267826933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fr-CA"/>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Espace réservé de la date 3"/>
          <p:cNvSpPr>
            <a:spLocks noGrp="1"/>
          </p:cNvSpPr>
          <p:nvPr>
            <p:ph type="dt" sz="half" idx="10"/>
          </p:nvPr>
        </p:nvSpPr>
        <p:spPr/>
        <p:txBody>
          <a:bodyPr/>
          <a:lstStyle>
            <a:lvl1pPr>
              <a:defRPr/>
            </a:lvl1pPr>
          </a:lstStyle>
          <a:p>
            <a:pPr>
              <a:defRPr/>
            </a:pPr>
            <a:fld id="{37479E49-A970-42BB-8EBA-462516B98C72}"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8BA0808D-54E4-4D35-8B5F-93A41F3599A7}"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388734574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e la date 3"/>
          <p:cNvSpPr>
            <a:spLocks noGrp="1"/>
          </p:cNvSpPr>
          <p:nvPr>
            <p:ph type="dt" sz="half" idx="10"/>
          </p:nvPr>
        </p:nvSpPr>
        <p:spPr/>
        <p:txBody>
          <a:bodyPr/>
          <a:lstStyle>
            <a:lvl1pPr>
              <a:defRPr/>
            </a:lvl1pPr>
          </a:lstStyle>
          <a:p>
            <a:pPr>
              <a:defRPr/>
            </a:pPr>
            <a:fld id="{1EB04E44-4CB8-4384-BBC0-78EB000CB203}"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6"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7" name="Espace réservé du numéro de diapositive 5"/>
          <p:cNvSpPr>
            <a:spLocks noGrp="1"/>
          </p:cNvSpPr>
          <p:nvPr>
            <p:ph type="sldNum" sz="quarter" idx="12"/>
          </p:nvPr>
        </p:nvSpPr>
        <p:spPr/>
        <p:txBody>
          <a:bodyPr/>
          <a:lstStyle>
            <a:lvl1pPr>
              <a:defRPr/>
            </a:lvl1pPr>
          </a:lstStyle>
          <a:p>
            <a:pPr>
              <a:defRPr/>
            </a:pPr>
            <a:fld id="{170A433D-BF19-417A-B41F-864EA472DB38}"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312595128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en-US" smtClean="0"/>
              <a:t>Click to edit Master title style</a:t>
            </a:r>
            <a:endParaRPr lang="fr-CA"/>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7" name="Espace réservé de la date 3"/>
          <p:cNvSpPr>
            <a:spLocks noGrp="1"/>
          </p:cNvSpPr>
          <p:nvPr>
            <p:ph type="dt" sz="half" idx="10"/>
          </p:nvPr>
        </p:nvSpPr>
        <p:spPr/>
        <p:txBody>
          <a:bodyPr/>
          <a:lstStyle>
            <a:lvl1pPr>
              <a:defRPr/>
            </a:lvl1pPr>
          </a:lstStyle>
          <a:p>
            <a:pPr>
              <a:defRPr/>
            </a:pPr>
            <a:fld id="{10C4E12D-ACE8-40BE-9ABF-E5E914B2D7E5}"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8"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9" name="Espace réservé du numéro de diapositive 5"/>
          <p:cNvSpPr>
            <a:spLocks noGrp="1"/>
          </p:cNvSpPr>
          <p:nvPr>
            <p:ph type="sldNum" sz="quarter" idx="12"/>
          </p:nvPr>
        </p:nvSpPr>
        <p:spPr/>
        <p:txBody>
          <a:bodyPr/>
          <a:lstStyle>
            <a:lvl1pPr>
              <a:defRPr/>
            </a:lvl1pPr>
          </a:lstStyle>
          <a:p>
            <a:pPr>
              <a:defRPr/>
            </a:pPr>
            <a:fld id="{0D9F27D8-A893-4A1B-A49B-EFD78E75AF49}"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2980961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en-US" smtClean="0"/>
              <a:t>Click to edit Master title style</a:t>
            </a:r>
            <a:endParaRPr lang="fr-CA"/>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7" name="Espace réservé de la date 3"/>
          <p:cNvSpPr>
            <a:spLocks noGrp="1"/>
          </p:cNvSpPr>
          <p:nvPr>
            <p:ph type="dt" sz="half" idx="10"/>
          </p:nvPr>
        </p:nvSpPr>
        <p:spPr/>
        <p:txBody>
          <a:bodyPr/>
          <a:lstStyle>
            <a:lvl1pPr>
              <a:defRPr/>
            </a:lvl1pPr>
          </a:lstStyle>
          <a:p>
            <a:pPr>
              <a:defRPr/>
            </a:pPr>
            <a:fld id="{10C4E12D-ACE8-40BE-9ABF-E5E914B2D7E5}" type="datetimeFigureOut">
              <a:rPr lang="fr-FR"/>
              <a:pPr>
                <a:defRPr/>
              </a:pPr>
              <a:t>24/06/2016</a:t>
            </a:fld>
            <a:endParaRPr lang="fr-CA" dirty="0"/>
          </a:p>
        </p:txBody>
      </p:sp>
      <p:sp>
        <p:nvSpPr>
          <p:cNvPr id="8" name="Espace réservé du pied de page 4"/>
          <p:cNvSpPr>
            <a:spLocks noGrp="1"/>
          </p:cNvSpPr>
          <p:nvPr>
            <p:ph type="ftr" sz="quarter" idx="11"/>
          </p:nvPr>
        </p:nvSpPr>
        <p:spPr/>
        <p:txBody>
          <a:bodyPr/>
          <a:lstStyle>
            <a:lvl1pPr>
              <a:defRPr/>
            </a:lvl1pPr>
          </a:lstStyle>
          <a:p>
            <a:pPr>
              <a:defRPr/>
            </a:pPr>
            <a:endParaRPr lang="fr-CA" dirty="0"/>
          </a:p>
        </p:txBody>
      </p:sp>
      <p:sp>
        <p:nvSpPr>
          <p:cNvPr id="9" name="Espace réservé du numéro de diapositive 5"/>
          <p:cNvSpPr>
            <a:spLocks noGrp="1"/>
          </p:cNvSpPr>
          <p:nvPr>
            <p:ph type="sldNum" sz="quarter" idx="12"/>
          </p:nvPr>
        </p:nvSpPr>
        <p:spPr/>
        <p:txBody>
          <a:bodyPr/>
          <a:lstStyle>
            <a:lvl1pPr>
              <a:defRPr/>
            </a:lvl1pPr>
          </a:lstStyle>
          <a:p>
            <a:pPr>
              <a:defRPr/>
            </a:pPr>
            <a:fld id="{0D9F27D8-A893-4A1B-A49B-EFD78E75AF49}" type="slidenum">
              <a:rPr lang="fr-CA"/>
              <a:pPr>
                <a:defRPr/>
              </a:pPr>
              <a:t>‹#›</a:t>
            </a:fld>
            <a:endParaRPr lang="fr-CA"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e la date 3"/>
          <p:cNvSpPr>
            <a:spLocks noGrp="1"/>
          </p:cNvSpPr>
          <p:nvPr>
            <p:ph type="dt" sz="half" idx="10"/>
          </p:nvPr>
        </p:nvSpPr>
        <p:spPr/>
        <p:txBody>
          <a:bodyPr/>
          <a:lstStyle>
            <a:lvl1pPr>
              <a:defRPr/>
            </a:lvl1pPr>
          </a:lstStyle>
          <a:p>
            <a:pPr>
              <a:defRPr/>
            </a:pPr>
            <a:fld id="{17DB9303-68C4-4579-B3F8-648E364EB8B5}"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4"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5" name="Espace réservé du numéro de diapositive 5"/>
          <p:cNvSpPr>
            <a:spLocks noGrp="1"/>
          </p:cNvSpPr>
          <p:nvPr>
            <p:ph type="sldNum" sz="quarter" idx="12"/>
          </p:nvPr>
        </p:nvSpPr>
        <p:spPr/>
        <p:txBody>
          <a:bodyPr/>
          <a:lstStyle>
            <a:lvl1pPr>
              <a:defRPr/>
            </a:lvl1pPr>
          </a:lstStyle>
          <a:p>
            <a:pPr>
              <a:defRPr/>
            </a:pPr>
            <a:fld id="{1CAD6522-B2F3-456D-B237-781A14134A5D}"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36278236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121FADE6-F571-4680-B53C-85975D04780A}"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3"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4" name="Espace réservé du numéro de diapositive 5"/>
          <p:cNvSpPr>
            <a:spLocks noGrp="1"/>
          </p:cNvSpPr>
          <p:nvPr>
            <p:ph type="sldNum" sz="quarter" idx="12"/>
          </p:nvPr>
        </p:nvSpPr>
        <p:spPr/>
        <p:txBody>
          <a:bodyPr/>
          <a:lstStyle>
            <a:lvl1pPr>
              <a:defRPr/>
            </a:lvl1pPr>
          </a:lstStyle>
          <a:p>
            <a:pPr>
              <a:defRPr/>
            </a:pPr>
            <a:fld id="{42EC666C-6C94-4473-80FE-81BEB804C2ED}"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342812396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CA"/>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6771A299-3F99-402A-A660-99927A97EC38}"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6"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7" name="Espace réservé du numéro de diapositive 5"/>
          <p:cNvSpPr>
            <a:spLocks noGrp="1"/>
          </p:cNvSpPr>
          <p:nvPr>
            <p:ph type="sldNum" sz="quarter" idx="12"/>
          </p:nvPr>
        </p:nvSpPr>
        <p:spPr/>
        <p:txBody>
          <a:bodyPr/>
          <a:lstStyle>
            <a:lvl1pPr>
              <a:defRPr/>
            </a:lvl1pPr>
          </a:lstStyle>
          <a:p>
            <a:pPr>
              <a:defRPr/>
            </a:pPr>
            <a:fld id="{1661AEA7-D1CD-44DA-843A-DD91352F6C5B}"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351817652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CA"/>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lang="fr-CA" noProof="0" dirty="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FD3DF79D-E91E-493F-BCE2-C1E82FDBFCFA}"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6"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7" name="Espace réservé du numéro de diapositive 5"/>
          <p:cNvSpPr>
            <a:spLocks noGrp="1"/>
          </p:cNvSpPr>
          <p:nvPr>
            <p:ph type="sldNum" sz="quarter" idx="12"/>
          </p:nvPr>
        </p:nvSpPr>
        <p:spPr/>
        <p:txBody>
          <a:bodyPr/>
          <a:lstStyle>
            <a:lvl1pPr>
              <a:defRPr/>
            </a:lvl1pPr>
          </a:lstStyle>
          <a:p>
            <a:pPr>
              <a:defRPr/>
            </a:pPr>
            <a:fld id="{CDF5CD0E-6095-4D01-8F58-258F54C621AB}"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34403259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texte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52C8F0E7-1AA2-482A-854A-744DC5AA6437}"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1EFE3FD2-8D90-4D8E-B54F-72723A85C67B}"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208877494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fr-CA"/>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22D406F8-303F-4FA5-A320-318DA0602954}"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0BC59EE1-501D-429D-8850-3471A45CA206}"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336814283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en-US" smtClean="0"/>
              <a:t>Click to edit Master title style</a:t>
            </a:r>
            <a:endParaRPr lang="fr-CA"/>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fr-CA"/>
          </a:p>
        </p:txBody>
      </p:sp>
      <p:sp>
        <p:nvSpPr>
          <p:cNvPr id="4" name="Espace réservé de la date 3"/>
          <p:cNvSpPr>
            <a:spLocks noGrp="1"/>
          </p:cNvSpPr>
          <p:nvPr>
            <p:ph type="dt" sz="half" idx="10"/>
          </p:nvPr>
        </p:nvSpPr>
        <p:spPr/>
        <p:txBody>
          <a:bodyPr/>
          <a:lstStyle>
            <a:lvl1pPr>
              <a:defRPr/>
            </a:lvl1pPr>
          </a:lstStyle>
          <a:p>
            <a:pPr>
              <a:defRPr/>
            </a:pPr>
            <a:fld id="{74885C5C-7C9F-4179-85D2-E0A2F5A0E5A1}"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116768C4-C2C9-466B-AD99-863DC0CDE045}"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329735305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01A5272A-A5B5-40AE-902D-1C10F8CB0612}"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119C5E1D-A68C-4DAF-804E-87D3C608442D}"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114408601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fr-CA"/>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Espace réservé de la date 3"/>
          <p:cNvSpPr>
            <a:spLocks noGrp="1"/>
          </p:cNvSpPr>
          <p:nvPr>
            <p:ph type="dt" sz="half" idx="10"/>
          </p:nvPr>
        </p:nvSpPr>
        <p:spPr/>
        <p:txBody>
          <a:bodyPr/>
          <a:lstStyle>
            <a:lvl1pPr>
              <a:defRPr/>
            </a:lvl1pPr>
          </a:lstStyle>
          <a:p>
            <a:pPr>
              <a:defRPr/>
            </a:pPr>
            <a:fld id="{37479E49-A970-42BB-8EBA-462516B98C72}"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8BA0808D-54E4-4D35-8B5F-93A41F3599A7}"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332729575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e la date 3"/>
          <p:cNvSpPr>
            <a:spLocks noGrp="1"/>
          </p:cNvSpPr>
          <p:nvPr>
            <p:ph type="dt" sz="half" idx="10"/>
          </p:nvPr>
        </p:nvSpPr>
        <p:spPr/>
        <p:txBody>
          <a:bodyPr/>
          <a:lstStyle>
            <a:lvl1pPr>
              <a:defRPr/>
            </a:lvl1pPr>
          </a:lstStyle>
          <a:p>
            <a:pPr>
              <a:defRPr/>
            </a:pPr>
            <a:fld id="{1EB04E44-4CB8-4384-BBC0-78EB000CB203}"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6"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7" name="Espace réservé du numéro de diapositive 5"/>
          <p:cNvSpPr>
            <a:spLocks noGrp="1"/>
          </p:cNvSpPr>
          <p:nvPr>
            <p:ph type="sldNum" sz="quarter" idx="12"/>
          </p:nvPr>
        </p:nvSpPr>
        <p:spPr/>
        <p:txBody>
          <a:bodyPr/>
          <a:lstStyle>
            <a:lvl1pPr>
              <a:defRPr/>
            </a:lvl1pPr>
          </a:lstStyle>
          <a:p>
            <a:pPr>
              <a:defRPr/>
            </a:pPr>
            <a:fld id="{170A433D-BF19-417A-B41F-864EA472DB38}"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1445160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e la date 3"/>
          <p:cNvSpPr>
            <a:spLocks noGrp="1"/>
          </p:cNvSpPr>
          <p:nvPr>
            <p:ph type="dt" sz="half" idx="10"/>
          </p:nvPr>
        </p:nvSpPr>
        <p:spPr/>
        <p:txBody>
          <a:bodyPr/>
          <a:lstStyle>
            <a:lvl1pPr>
              <a:defRPr/>
            </a:lvl1pPr>
          </a:lstStyle>
          <a:p>
            <a:pPr>
              <a:defRPr/>
            </a:pPr>
            <a:fld id="{17DB9303-68C4-4579-B3F8-648E364EB8B5}" type="datetimeFigureOut">
              <a:rPr lang="fr-FR"/>
              <a:pPr>
                <a:defRPr/>
              </a:pPr>
              <a:t>24/06/2016</a:t>
            </a:fld>
            <a:endParaRPr lang="fr-CA" dirty="0"/>
          </a:p>
        </p:txBody>
      </p:sp>
      <p:sp>
        <p:nvSpPr>
          <p:cNvPr id="4" name="Espace réservé du pied de page 4"/>
          <p:cNvSpPr>
            <a:spLocks noGrp="1"/>
          </p:cNvSpPr>
          <p:nvPr>
            <p:ph type="ftr" sz="quarter" idx="11"/>
          </p:nvPr>
        </p:nvSpPr>
        <p:spPr/>
        <p:txBody>
          <a:bodyPr/>
          <a:lstStyle>
            <a:lvl1pPr>
              <a:defRPr/>
            </a:lvl1pPr>
          </a:lstStyle>
          <a:p>
            <a:pPr>
              <a:defRPr/>
            </a:pPr>
            <a:endParaRPr lang="fr-CA" dirty="0"/>
          </a:p>
        </p:txBody>
      </p:sp>
      <p:sp>
        <p:nvSpPr>
          <p:cNvPr id="5" name="Espace réservé du numéro de diapositive 5"/>
          <p:cNvSpPr>
            <a:spLocks noGrp="1"/>
          </p:cNvSpPr>
          <p:nvPr>
            <p:ph type="sldNum" sz="quarter" idx="12"/>
          </p:nvPr>
        </p:nvSpPr>
        <p:spPr/>
        <p:txBody>
          <a:bodyPr/>
          <a:lstStyle>
            <a:lvl1pPr>
              <a:defRPr/>
            </a:lvl1pPr>
          </a:lstStyle>
          <a:p>
            <a:pPr>
              <a:defRPr/>
            </a:pPr>
            <a:fld id="{1CAD6522-B2F3-456D-B237-781A14134A5D}" type="slidenum">
              <a:rPr lang="fr-CA"/>
              <a:pPr>
                <a:defRPr/>
              </a:pPr>
              <a:t>‹#›</a:t>
            </a:fld>
            <a:endParaRPr lang="fr-CA"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en-US" smtClean="0"/>
              <a:t>Click to edit Master title style</a:t>
            </a:r>
            <a:endParaRPr lang="fr-CA"/>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7" name="Espace réservé de la date 3"/>
          <p:cNvSpPr>
            <a:spLocks noGrp="1"/>
          </p:cNvSpPr>
          <p:nvPr>
            <p:ph type="dt" sz="half" idx="10"/>
          </p:nvPr>
        </p:nvSpPr>
        <p:spPr/>
        <p:txBody>
          <a:bodyPr/>
          <a:lstStyle>
            <a:lvl1pPr>
              <a:defRPr/>
            </a:lvl1pPr>
          </a:lstStyle>
          <a:p>
            <a:pPr>
              <a:defRPr/>
            </a:pPr>
            <a:fld id="{10C4E12D-ACE8-40BE-9ABF-E5E914B2D7E5}"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8"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9" name="Espace réservé du numéro de diapositive 5"/>
          <p:cNvSpPr>
            <a:spLocks noGrp="1"/>
          </p:cNvSpPr>
          <p:nvPr>
            <p:ph type="sldNum" sz="quarter" idx="12"/>
          </p:nvPr>
        </p:nvSpPr>
        <p:spPr/>
        <p:txBody>
          <a:bodyPr/>
          <a:lstStyle>
            <a:lvl1pPr>
              <a:defRPr/>
            </a:lvl1pPr>
          </a:lstStyle>
          <a:p>
            <a:pPr>
              <a:defRPr/>
            </a:pPr>
            <a:fld id="{0D9F27D8-A893-4A1B-A49B-EFD78E75AF49}"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246796507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e la date 3"/>
          <p:cNvSpPr>
            <a:spLocks noGrp="1"/>
          </p:cNvSpPr>
          <p:nvPr>
            <p:ph type="dt" sz="half" idx="10"/>
          </p:nvPr>
        </p:nvSpPr>
        <p:spPr/>
        <p:txBody>
          <a:bodyPr/>
          <a:lstStyle>
            <a:lvl1pPr>
              <a:defRPr/>
            </a:lvl1pPr>
          </a:lstStyle>
          <a:p>
            <a:pPr>
              <a:defRPr/>
            </a:pPr>
            <a:fld id="{17DB9303-68C4-4579-B3F8-648E364EB8B5}"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4"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5" name="Espace réservé du numéro de diapositive 5"/>
          <p:cNvSpPr>
            <a:spLocks noGrp="1"/>
          </p:cNvSpPr>
          <p:nvPr>
            <p:ph type="sldNum" sz="quarter" idx="12"/>
          </p:nvPr>
        </p:nvSpPr>
        <p:spPr/>
        <p:txBody>
          <a:bodyPr/>
          <a:lstStyle>
            <a:lvl1pPr>
              <a:defRPr/>
            </a:lvl1pPr>
          </a:lstStyle>
          <a:p>
            <a:pPr>
              <a:defRPr/>
            </a:pPr>
            <a:fld id="{1CAD6522-B2F3-456D-B237-781A14134A5D}"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423137053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121FADE6-F571-4680-B53C-85975D04780A}"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3"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4" name="Espace réservé du numéro de diapositive 5"/>
          <p:cNvSpPr>
            <a:spLocks noGrp="1"/>
          </p:cNvSpPr>
          <p:nvPr>
            <p:ph type="sldNum" sz="quarter" idx="12"/>
          </p:nvPr>
        </p:nvSpPr>
        <p:spPr/>
        <p:txBody>
          <a:bodyPr/>
          <a:lstStyle>
            <a:lvl1pPr>
              <a:defRPr/>
            </a:lvl1pPr>
          </a:lstStyle>
          <a:p>
            <a:pPr>
              <a:defRPr/>
            </a:pPr>
            <a:fld id="{42EC666C-6C94-4473-80FE-81BEB804C2ED}"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333174501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CA"/>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6771A299-3F99-402A-A660-99927A97EC38}"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6"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7" name="Espace réservé du numéro de diapositive 5"/>
          <p:cNvSpPr>
            <a:spLocks noGrp="1"/>
          </p:cNvSpPr>
          <p:nvPr>
            <p:ph type="sldNum" sz="quarter" idx="12"/>
          </p:nvPr>
        </p:nvSpPr>
        <p:spPr/>
        <p:txBody>
          <a:bodyPr/>
          <a:lstStyle>
            <a:lvl1pPr>
              <a:defRPr/>
            </a:lvl1pPr>
          </a:lstStyle>
          <a:p>
            <a:pPr>
              <a:defRPr/>
            </a:pPr>
            <a:fld id="{1661AEA7-D1CD-44DA-843A-DD91352F6C5B}"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281557163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CA"/>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lang="fr-CA" noProof="0" dirty="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FD3DF79D-E91E-493F-BCE2-C1E82FDBFCFA}"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6"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7" name="Espace réservé du numéro de diapositive 5"/>
          <p:cNvSpPr>
            <a:spLocks noGrp="1"/>
          </p:cNvSpPr>
          <p:nvPr>
            <p:ph type="sldNum" sz="quarter" idx="12"/>
          </p:nvPr>
        </p:nvSpPr>
        <p:spPr/>
        <p:txBody>
          <a:bodyPr/>
          <a:lstStyle>
            <a:lvl1pPr>
              <a:defRPr/>
            </a:lvl1pPr>
          </a:lstStyle>
          <a:p>
            <a:pPr>
              <a:defRPr/>
            </a:pPr>
            <a:fld id="{CDF5CD0E-6095-4D01-8F58-258F54C621AB}"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224851840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texte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52C8F0E7-1AA2-482A-854A-744DC5AA6437}"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1EFE3FD2-8D90-4D8E-B54F-72723A85C67B}"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144913566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fr-CA"/>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22D406F8-303F-4FA5-A320-318DA0602954}"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0BC59EE1-501D-429D-8850-3471A45CA206}"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88099878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en-US" smtClean="0"/>
              <a:t>Click to edit Master title style</a:t>
            </a:r>
            <a:endParaRPr lang="fr-CA"/>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fr-CA"/>
          </a:p>
        </p:txBody>
      </p:sp>
      <p:sp>
        <p:nvSpPr>
          <p:cNvPr id="4" name="Espace réservé de la date 3"/>
          <p:cNvSpPr>
            <a:spLocks noGrp="1"/>
          </p:cNvSpPr>
          <p:nvPr>
            <p:ph type="dt" sz="half" idx="10"/>
          </p:nvPr>
        </p:nvSpPr>
        <p:spPr/>
        <p:txBody>
          <a:bodyPr/>
          <a:lstStyle>
            <a:lvl1pPr>
              <a:defRPr/>
            </a:lvl1pPr>
          </a:lstStyle>
          <a:p>
            <a:pPr>
              <a:defRPr/>
            </a:pPr>
            <a:fld id="{74885C5C-7C9F-4179-85D2-E0A2F5A0E5A1}"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116768C4-C2C9-466B-AD99-863DC0CDE045}"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395889352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01A5272A-A5B5-40AE-902D-1C10F8CB0612}"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119C5E1D-A68C-4DAF-804E-87D3C608442D}"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175906834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fr-CA"/>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Espace réservé de la date 3"/>
          <p:cNvSpPr>
            <a:spLocks noGrp="1"/>
          </p:cNvSpPr>
          <p:nvPr>
            <p:ph type="dt" sz="half" idx="10"/>
          </p:nvPr>
        </p:nvSpPr>
        <p:spPr/>
        <p:txBody>
          <a:bodyPr/>
          <a:lstStyle>
            <a:lvl1pPr>
              <a:defRPr/>
            </a:lvl1pPr>
          </a:lstStyle>
          <a:p>
            <a:pPr>
              <a:defRPr/>
            </a:pPr>
            <a:fld id="{37479E49-A970-42BB-8EBA-462516B98C72}"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8BA0808D-54E4-4D35-8B5F-93A41F3599A7}"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2750317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121FADE6-F571-4680-B53C-85975D04780A}" type="datetimeFigureOut">
              <a:rPr lang="fr-FR"/>
              <a:pPr>
                <a:defRPr/>
              </a:pPr>
              <a:t>24/06/2016</a:t>
            </a:fld>
            <a:endParaRPr lang="fr-CA" dirty="0"/>
          </a:p>
        </p:txBody>
      </p:sp>
      <p:sp>
        <p:nvSpPr>
          <p:cNvPr id="3" name="Espace réservé du pied de page 4"/>
          <p:cNvSpPr>
            <a:spLocks noGrp="1"/>
          </p:cNvSpPr>
          <p:nvPr>
            <p:ph type="ftr" sz="quarter" idx="11"/>
          </p:nvPr>
        </p:nvSpPr>
        <p:spPr/>
        <p:txBody>
          <a:bodyPr/>
          <a:lstStyle>
            <a:lvl1pPr>
              <a:defRPr/>
            </a:lvl1pPr>
          </a:lstStyle>
          <a:p>
            <a:pPr>
              <a:defRPr/>
            </a:pPr>
            <a:endParaRPr lang="fr-CA" dirty="0"/>
          </a:p>
        </p:txBody>
      </p:sp>
      <p:sp>
        <p:nvSpPr>
          <p:cNvPr id="4" name="Espace réservé du numéro de diapositive 5"/>
          <p:cNvSpPr>
            <a:spLocks noGrp="1"/>
          </p:cNvSpPr>
          <p:nvPr>
            <p:ph type="sldNum" sz="quarter" idx="12"/>
          </p:nvPr>
        </p:nvSpPr>
        <p:spPr/>
        <p:txBody>
          <a:bodyPr/>
          <a:lstStyle>
            <a:lvl1pPr>
              <a:defRPr/>
            </a:lvl1pPr>
          </a:lstStyle>
          <a:p>
            <a:pPr>
              <a:defRPr/>
            </a:pPr>
            <a:fld id="{42EC666C-6C94-4473-80FE-81BEB804C2ED}" type="slidenum">
              <a:rPr lang="fr-CA"/>
              <a:pPr>
                <a:defRPr/>
              </a:pPr>
              <a:t>‹#›</a:t>
            </a:fld>
            <a:endParaRPr lang="fr-CA"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e la date 3"/>
          <p:cNvSpPr>
            <a:spLocks noGrp="1"/>
          </p:cNvSpPr>
          <p:nvPr>
            <p:ph type="dt" sz="half" idx="10"/>
          </p:nvPr>
        </p:nvSpPr>
        <p:spPr/>
        <p:txBody>
          <a:bodyPr/>
          <a:lstStyle>
            <a:lvl1pPr>
              <a:defRPr/>
            </a:lvl1pPr>
          </a:lstStyle>
          <a:p>
            <a:pPr>
              <a:defRPr/>
            </a:pPr>
            <a:fld id="{1EB04E44-4CB8-4384-BBC0-78EB000CB203}"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6"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7" name="Espace réservé du numéro de diapositive 5"/>
          <p:cNvSpPr>
            <a:spLocks noGrp="1"/>
          </p:cNvSpPr>
          <p:nvPr>
            <p:ph type="sldNum" sz="quarter" idx="12"/>
          </p:nvPr>
        </p:nvSpPr>
        <p:spPr/>
        <p:txBody>
          <a:bodyPr/>
          <a:lstStyle>
            <a:lvl1pPr>
              <a:defRPr/>
            </a:lvl1pPr>
          </a:lstStyle>
          <a:p>
            <a:pPr>
              <a:defRPr/>
            </a:pPr>
            <a:fld id="{170A433D-BF19-417A-B41F-864EA472DB38}"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255107138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en-US" smtClean="0"/>
              <a:t>Click to edit Master title style</a:t>
            </a:r>
            <a:endParaRPr lang="fr-CA"/>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7" name="Espace réservé de la date 3"/>
          <p:cNvSpPr>
            <a:spLocks noGrp="1"/>
          </p:cNvSpPr>
          <p:nvPr>
            <p:ph type="dt" sz="half" idx="10"/>
          </p:nvPr>
        </p:nvSpPr>
        <p:spPr/>
        <p:txBody>
          <a:bodyPr/>
          <a:lstStyle>
            <a:lvl1pPr>
              <a:defRPr/>
            </a:lvl1pPr>
          </a:lstStyle>
          <a:p>
            <a:pPr>
              <a:defRPr/>
            </a:pPr>
            <a:fld id="{10C4E12D-ACE8-40BE-9ABF-E5E914B2D7E5}"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8"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9" name="Espace réservé du numéro de diapositive 5"/>
          <p:cNvSpPr>
            <a:spLocks noGrp="1"/>
          </p:cNvSpPr>
          <p:nvPr>
            <p:ph type="sldNum" sz="quarter" idx="12"/>
          </p:nvPr>
        </p:nvSpPr>
        <p:spPr/>
        <p:txBody>
          <a:bodyPr/>
          <a:lstStyle>
            <a:lvl1pPr>
              <a:defRPr/>
            </a:lvl1pPr>
          </a:lstStyle>
          <a:p>
            <a:pPr>
              <a:defRPr/>
            </a:pPr>
            <a:fld id="{0D9F27D8-A893-4A1B-A49B-EFD78E75AF49}"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396882334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e la date 3"/>
          <p:cNvSpPr>
            <a:spLocks noGrp="1"/>
          </p:cNvSpPr>
          <p:nvPr>
            <p:ph type="dt" sz="half" idx="10"/>
          </p:nvPr>
        </p:nvSpPr>
        <p:spPr/>
        <p:txBody>
          <a:bodyPr/>
          <a:lstStyle>
            <a:lvl1pPr>
              <a:defRPr/>
            </a:lvl1pPr>
          </a:lstStyle>
          <a:p>
            <a:pPr>
              <a:defRPr/>
            </a:pPr>
            <a:fld id="{17DB9303-68C4-4579-B3F8-648E364EB8B5}"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4"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5" name="Espace réservé du numéro de diapositive 5"/>
          <p:cNvSpPr>
            <a:spLocks noGrp="1"/>
          </p:cNvSpPr>
          <p:nvPr>
            <p:ph type="sldNum" sz="quarter" idx="12"/>
          </p:nvPr>
        </p:nvSpPr>
        <p:spPr/>
        <p:txBody>
          <a:bodyPr/>
          <a:lstStyle>
            <a:lvl1pPr>
              <a:defRPr/>
            </a:lvl1pPr>
          </a:lstStyle>
          <a:p>
            <a:pPr>
              <a:defRPr/>
            </a:pPr>
            <a:fld id="{1CAD6522-B2F3-456D-B237-781A14134A5D}"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139799975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121FADE6-F571-4680-B53C-85975D04780A}"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3"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4" name="Espace réservé du numéro de diapositive 5"/>
          <p:cNvSpPr>
            <a:spLocks noGrp="1"/>
          </p:cNvSpPr>
          <p:nvPr>
            <p:ph type="sldNum" sz="quarter" idx="12"/>
          </p:nvPr>
        </p:nvSpPr>
        <p:spPr/>
        <p:txBody>
          <a:bodyPr/>
          <a:lstStyle>
            <a:lvl1pPr>
              <a:defRPr/>
            </a:lvl1pPr>
          </a:lstStyle>
          <a:p>
            <a:pPr>
              <a:defRPr/>
            </a:pPr>
            <a:fld id="{42EC666C-6C94-4473-80FE-81BEB804C2ED}"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2436802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CA"/>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6771A299-3F99-402A-A660-99927A97EC38}"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6"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7" name="Espace réservé du numéro de diapositive 5"/>
          <p:cNvSpPr>
            <a:spLocks noGrp="1"/>
          </p:cNvSpPr>
          <p:nvPr>
            <p:ph type="sldNum" sz="quarter" idx="12"/>
          </p:nvPr>
        </p:nvSpPr>
        <p:spPr/>
        <p:txBody>
          <a:bodyPr/>
          <a:lstStyle>
            <a:lvl1pPr>
              <a:defRPr/>
            </a:lvl1pPr>
          </a:lstStyle>
          <a:p>
            <a:pPr>
              <a:defRPr/>
            </a:pPr>
            <a:fld id="{1661AEA7-D1CD-44DA-843A-DD91352F6C5B}"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191283187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CA"/>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lang="fr-CA" noProof="0" dirty="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FD3DF79D-E91E-493F-BCE2-C1E82FDBFCFA}"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6"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7" name="Espace réservé du numéro de diapositive 5"/>
          <p:cNvSpPr>
            <a:spLocks noGrp="1"/>
          </p:cNvSpPr>
          <p:nvPr>
            <p:ph type="sldNum" sz="quarter" idx="12"/>
          </p:nvPr>
        </p:nvSpPr>
        <p:spPr/>
        <p:txBody>
          <a:bodyPr/>
          <a:lstStyle>
            <a:lvl1pPr>
              <a:defRPr/>
            </a:lvl1pPr>
          </a:lstStyle>
          <a:p>
            <a:pPr>
              <a:defRPr/>
            </a:pPr>
            <a:fld id="{CDF5CD0E-6095-4D01-8F58-258F54C621AB}"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427077393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texte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52C8F0E7-1AA2-482A-854A-744DC5AA6437}"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1EFE3FD2-8D90-4D8E-B54F-72723A85C67B}"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203166830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fr-CA"/>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22D406F8-303F-4FA5-A320-318DA0602954}"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0BC59EE1-501D-429D-8850-3471A45CA206}"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57371349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en-US" smtClean="0"/>
              <a:t>Click to edit Master title style</a:t>
            </a:r>
            <a:endParaRPr lang="fr-CA"/>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fr-CA"/>
          </a:p>
        </p:txBody>
      </p:sp>
      <p:sp>
        <p:nvSpPr>
          <p:cNvPr id="4" name="Espace réservé de la date 3"/>
          <p:cNvSpPr>
            <a:spLocks noGrp="1"/>
          </p:cNvSpPr>
          <p:nvPr>
            <p:ph type="dt" sz="half" idx="10"/>
          </p:nvPr>
        </p:nvSpPr>
        <p:spPr/>
        <p:txBody>
          <a:bodyPr/>
          <a:lstStyle>
            <a:lvl1pPr>
              <a:defRPr/>
            </a:lvl1pPr>
          </a:lstStyle>
          <a:p>
            <a:pPr>
              <a:defRPr/>
            </a:pPr>
            <a:fld id="{74885C5C-7C9F-4179-85D2-E0A2F5A0E5A1}"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116768C4-C2C9-466B-AD99-863DC0CDE045}"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395889352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01A5272A-A5B5-40AE-902D-1C10F8CB0612}"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119C5E1D-A68C-4DAF-804E-87D3C608442D}"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1759068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CA"/>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6771A299-3F99-402A-A660-99927A97EC38}" type="datetimeFigureOut">
              <a:rPr lang="fr-FR"/>
              <a:pPr>
                <a:defRPr/>
              </a:pPr>
              <a:t>24/06/2016</a:t>
            </a:fld>
            <a:endParaRPr lang="fr-CA" dirty="0"/>
          </a:p>
        </p:txBody>
      </p:sp>
      <p:sp>
        <p:nvSpPr>
          <p:cNvPr id="6" name="Espace réservé du pied de page 4"/>
          <p:cNvSpPr>
            <a:spLocks noGrp="1"/>
          </p:cNvSpPr>
          <p:nvPr>
            <p:ph type="ftr" sz="quarter" idx="11"/>
          </p:nvPr>
        </p:nvSpPr>
        <p:spPr/>
        <p:txBody>
          <a:bodyPr/>
          <a:lstStyle>
            <a:lvl1pPr>
              <a:defRPr/>
            </a:lvl1pPr>
          </a:lstStyle>
          <a:p>
            <a:pPr>
              <a:defRPr/>
            </a:pPr>
            <a:endParaRPr lang="fr-CA" dirty="0"/>
          </a:p>
        </p:txBody>
      </p:sp>
      <p:sp>
        <p:nvSpPr>
          <p:cNvPr id="7" name="Espace réservé du numéro de diapositive 5"/>
          <p:cNvSpPr>
            <a:spLocks noGrp="1"/>
          </p:cNvSpPr>
          <p:nvPr>
            <p:ph type="sldNum" sz="quarter" idx="12"/>
          </p:nvPr>
        </p:nvSpPr>
        <p:spPr/>
        <p:txBody>
          <a:bodyPr/>
          <a:lstStyle>
            <a:lvl1pPr>
              <a:defRPr/>
            </a:lvl1pPr>
          </a:lstStyle>
          <a:p>
            <a:pPr>
              <a:defRPr/>
            </a:pPr>
            <a:fld id="{1661AEA7-D1CD-44DA-843A-DD91352F6C5B}" type="slidenum">
              <a:rPr lang="fr-CA"/>
              <a:pPr>
                <a:defRPr/>
              </a:pPr>
              <a:t>‹#›</a:t>
            </a:fld>
            <a:endParaRPr lang="fr-CA"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fr-CA"/>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Espace réservé de la date 3"/>
          <p:cNvSpPr>
            <a:spLocks noGrp="1"/>
          </p:cNvSpPr>
          <p:nvPr>
            <p:ph type="dt" sz="half" idx="10"/>
          </p:nvPr>
        </p:nvSpPr>
        <p:spPr/>
        <p:txBody>
          <a:bodyPr/>
          <a:lstStyle>
            <a:lvl1pPr>
              <a:defRPr/>
            </a:lvl1pPr>
          </a:lstStyle>
          <a:p>
            <a:pPr>
              <a:defRPr/>
            </a:pPr>
            <a:fld id="{37479E49-A970-42BB-8EBA-462516B98C72}"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8BA0808D-54E4-4D35-8B5F-93A41F3599A7}"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275031746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e la date 3"/>
          <p:cNvSpPr>
            <a:spLocks noGrp="1"/>
          </p:cNvSpPr>
          <p:nvPr>
            <p:ph type="dt" sz="half" idx="10"/>
          </p:nvPr>
        </p:nvSpPr>
        <p:spPr/>
        <p:txBody>
          <a:bodyPr/>
          <a:lstStyle>
            <a:lvl1pPr>
              <a:defRPr/>
            </a:lvl1pPr>
          </a:lstStyle>
          <a:p>
            <a:pPr>
              <a:defRPr/>
            </a:pPr>
            <a:fld id="{1EB04E44-4CB8-4384-BBC0-78EB000CB203}"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6"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7" name="Espace réservé du numéro de diapositive 5"/>
          <p:cNvSpPr>
            <a:spLocks noGrp="1"/>
          </p:cNvSpPr>
          <p:nvPr>
            <p:ph type="sldNum" sz="quarter" idx="12"/>
          </p:nvPr>
        </p:nvSpPr>
        <p:spPr/>
        <p:txBody>
          <a:bodyPr/>
          <a:lstStyle>
            <a:lvl1pPr>
              <a:defRPr/>
            </a:lvl1pPr>
          </a:lstStyle>
          <a:p>
            <a:pPr>
              <a:defRPr/>
            </a:pPr>
            <a:fld id="{170A433D-BF19-417A-B41F-864EA472DB38}"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255107138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en-US" smtClean="0"/>
              <a:t>Click to edit Master title style</a:t>
            </a:r>
            <a:endParaRPr lang="fr-CA"/>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7" name="Espace réservé de la date 3"/>
          <p:cNvSpPr>
            <a:spLocks noGrp="1"/>
          </p:cNvSpPr>
          <p:nvPr>
            <p:ph type="dt" sz="half" idx="10"/>
          </p:nvPr>
        </p:nvSpPr>
        <p:spPr/>
        <p:txBody>
          <a:bodyPr/>
          <a:lstStyle>
            <a:lvl1pPr>
              <a:defRPr/>
            </a:lvl1pPr>
          </a:lstStyle>
          <a:p>
            <a:pPr>
              <a:defRPr/>
            </a:pPr>
            <a:fld id="{10C4E12D-ACE8-40BE-9ABF-E5E914B2D7E5}"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8"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9" name="Espace réservé du numéro de diapositive 5"/>
          <p:cNvSpPr>
            <a:spLocks noGrp="1"/>
          </p:cNvSpPr>
          <p:nvPr>
            <p:ph type="sldNum" sz="quarter" idx="12"/>
          </p:nvPr>
        </p:nvSpPr>
        <p:spPr/>
        <p:txBody>
          <a:bodyPr/>
          <a:lstStyle>
            <a:lvl1pPr>
              <a:defRPr/>
            </a:lvl1pPr>
          </a:lstStyle>
          <a:p>
            <a:pPr>
              <a:defRPr/>
            </a:pPr>
            <a:fld id="{0D9F27D8-A893-4A1B-A49B-EFD78E75AF49}"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396882334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e la date 3"/>
          <p:cNvSpPr>
            <a:spLocks noGrp="1"/>
          </p:cNvSpPr>
          <p:nvPr>
            <p:ph type="dt" sz="half" idx="10"/>
          </p:nvPr>
        </p:nvSpPr>
        <p:spPr/>
        <p:txBody>
          <a:bodyPr/>
          <a:lstStyle>
            <a:lvl1pPr>
              <a:defRPr/>
            </a:lvl1pPr>
          </a:lstStyle>
          <a:p>
            <a:pPr>
              <a:defRPr/>
            </a:pPr>
            <a:fld id="{17DB9303-68C4-4579-B3F8-648E364EB8B5}"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4"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5" name="Espace réservé du numéro de diapositive 5"/>
          <p:cNvSpPr>
            <a:spLocks noGrp="1"/>
          </p:cNvSpPr>
          <p:nvPr>
            <p:ph type="sldNum" sz="quarter" idx="12"/>
          </p:nvPr>
        </p:nvSpPr>
        <p:spPr/>
        <p:txBody>
          <a:bodyPr/>
          <a:lstStyle>
            <a:lvl1pPr>
              <a:defRPr/>
            </a:lvl1pPr>
          </a:lstStyle>
          <a:p>
            <a:pPr>
              <a:defRPr/>
            </a:pPr>
            <a:fld id="{1CAD6522-B2F3-456D-B237-781A14134A5D}"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139799975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121FADE6-F571-4680-B53C-85975D04780A}"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3"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4" name="Espace réservé du numéro de diapositive 5"/>
          <p:cNvSpPr>
            <a:spLocks noGrp="1"/>
          </p:cNvSpPr>
          <p:nvPr>
            <p:ph type="sldNum" sz="quarter" idx="12"/>
          </p:nvPr>
        </p:nvSpPr>
        <p:spPr/>
        <p:txBody>
          <a:bodyPr/>
          <a:lstStyle>
            <a:lvl1pPr>
              <a:defRPr/>
            </a:lvl1pPr>
          </a:lstStyle>
          <a:p>
            <a:pPr>
              <a:defRPr/>
            </a:pPr>
            <a:fld id="{42EC666C-6C94-4473-80FE-81BEB804C2ED}"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2436802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CA"/>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6771A299-3F99-402A-A660-99927A97EC38}"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6"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7" name="Espace réservé du numéro de diapositive 5"/>
          <p:cNvSpPr>
            <a:spLocks noGrp="1"/>
          </p:cNvSpPr>
          <p:nvPr>
            <p:ph type="sldNum" sz="quarter" idx="12"/>
          </p:nvPr>
        </p:nvSpPr>
        <p:spPr/>
        <p:txBody>
          <a:bodyPr/>
          <a:lstStyle>
            <a:lvl1pPr>
              <a:defRPr/>
            </a:lvl1pPr>
          </a:lstStyle>
          <a:p>
            <a:pPr>
              <a:defRPr/>
            </a:pPr>
            <a:fld id="{1661AEA7-D1CD-44DA-843A-DD91352F6C5B}"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191283187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CA"/>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lang="fr-CA" noProof="0" dirty="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FD3DF79D-E91E-493F-BCE2-C1E82FDBFCFA}"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6"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7" name="Espace réservé du numéro de diapositive 5"/>
          <p:cNvSpPr>
            <a:spLocks noGrp="1"/>
          </p:cNvSpPr>
          <p:nvPr>
            <p:ph type="sldNum" sz="quarter" idx="12"/>
          </p:nvPr>
        </p:nvSpPr>
        <p:spPr/>
        <p:txBody>
          <a:bodyPr/>
          <a:lstStyle>
            <a:lvl1pPr>
              <a:defRPr/>
            </a:lvl1pPr>
          </a:lstStyle>
          <a:p>
            <a:pPr>
              <a:defRPr/>
            </a:pPr>
            <a:fld id="{CDF5CD0E-6095-4D01-8F58-258F54C621AB}"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427077393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texte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52C8F0E7-1AA2-482A-854A-744DC5AA6437}"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1EFE3FD2-8D90-4D8E-B54F-72723A85C67B}"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203166830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fr-CA"/>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22D406F8-303F-4FA5-A320-318DA0602954}"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0BC59EE1-501D-429D-8850-3471A45CA206}"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57371349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en-US" smtClean="0"/>
              <a:t>Click to edit Master title style</a:t>
            </a:r>
            <a:endParaRPr lang="fr-CA"/>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fr-CA"/>
          </a:p>
        </p:txBody>
      </p:sp>
      <p:sp>
        <p:nvSpPr>
          <p:cNvPr id="4" name="Espace réservé de la date 3"/>
          <p:cNvSpPr>
            <a:spLocks noGrp="1"/>
          </p:cNvSpPr>
          <p:nvPr>
            <p:ph type="dt" sz="half" idx="10"/>
          </p:nvPr>
        </p:nvSpPr>
        <p:spPr/>
        <p:txBody>
          <a:bodyPr/>
          <a:lstStyle>
            <a:lvl1pPr>
              <a:defRPr/>
            </a:lvl1pPr>
          </a:lstStyle>
          <a:p>
            <a:pPr>
              <a:defRPr/>
            </a:pPr>
            <a:fld id="{74885C5C-7C9F-4179-85D2-E0A2F5A0E5A1}"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116768C4-C2C9-466B-AD99-863DC0CDE045}"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3958893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CA"/>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lang="fr-CA" noProof="0" dirty="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FD3DF79D-E91E-493F-BCE2-C1E82FDBFCFA}" type="datetimeFigureOut">
              <a:rPr lang="fr-FR"/>
              <a:pPr>
                <a:defRPr/>
              </a:pPr>
              <a:t>24/06/2016</a:t>
            </a:fld>
            <a:endParaRPr lang="fr-CA" dirty="0"/>
          </a:p>
        </p:txBody>
      </p:sp>
      <p:sp>
        <p:nvSpPr>
          <p:cNvPr id="6" name="Espace réservé du pied de page 4"/>
          <p:cNvSpPr>
            <a:spLocks noGrp="1"/>
          </p:cNvSpPr>
          <p:nvPr>
            <p:ph type="ftr" sz="quarter" idx="11"/>
          </p:nvPr>
        </p:nvSpPr>
        <p:spPr/>
        <p:txBody>
          <a:bodyPr/>
          <a:lstStyle>
            <a:lvl1pPr>
              <a:defRPr/>
            </a:lvl1pPr>
          </a:lstStyle>
          <a:p>
            <a:pPr>
              <a:defRPr/>
            </a:pPr>
            <a:endParaRPr lang="fr-CA" dirty="0"/>
          </a:p>
        </p:txBody>
      </p:sp>
      <p:sp>
        <p:nvSpPr>
          <p:cNvPr id="7" name="Espace réservé du numéro de diapositive 5"/>
          <p:cNvSpPr>
            <a:spLocks noGrp="1"/>
          </p:cNvSpPr>
          <p:nvPr>
            <p:ph type="sldNum" sz="quarter" idx="12"/>
          </p:nvPr>
        </p:nvSpPr>
        <p:spPr/>
        <p:txBody>
          <a:bodyPr/>
          <a:lstStyle>
            <a:lvl1pPr>
              <a:defRPr/>
            </a:lvl1pPr>
          </a:lstStyle>
          <a:p>
            <a:pPr>
              <a:defRPr/>
            </a:pPr>
            <a:fld id="{CDF5CD0E-6095-4D01-8F58-258F54C621AB}" type="slidenum">
              <a:rPr lang="fr-CA"/>
              <a:pPr>
                <a:defRPr/>
              </a:pPr>
              <a:t>‹#›</a:t>
            </a:fld>
            <a:endParaRPr lang="fr-CA"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01A5272A-A5B5-40AE-902D-1C10F8CB0612}"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119C5E1D-A68C-4DAF-804E-87D3C608442D}"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175906834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fr-CA"/>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Espace réservé de la date 3"/>
          <p:cNvSpPr>
            <a:spLocks noGrp="1"/>
          </p:cNvSpPr>
          <p:nvPr>
            <p:ph type="dt" sz="half" idx="10"/>
          </p:nvPr>
        </p:nvSpPr>
        <p:spPr/>
        <p:txBody>
          <a:bodyPr/>
          <a:lstStyle>
            <a:lvl1pPr>
              <a:defRPr/>
            </a:lvl1pPr>
          </a:lstStyle>
          <a:p>
            <a:pPr>
              <a:defRPr/>
            </a:pPr>
            <a:fld id="{37479E49-A970-42BB-8EBA-462516B98C72}"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8BA0808D-54E4-4D35-8B5F-93A41F3599A7}"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275031746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e la date 3"/>
          <p:cNvSpPr>
            <a:spLocks noGrp="1"/>
          </p:cNvSpPr>
          <p:nvPr>
            <p:ph type="dt" sz="half" idx="10"/>
          </p:nvPr>
        </p:nvSpPr>
        <p:spPr/>
        <p:txBody>
          <a:bodyPr/>
          <a:lstStyle>
            <a:lvl1pPr>
              <a:defRPr/>
            </a:lvl1pPr>
          </a:lstStyle>
          <a:p>
            <a:pPr>
              <a:defRPr/>
            </a:pPr>
            <a:fld id="{1EB04E44-4CB8-4384-BBC0-78EB000CB203}"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6"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7" name="Espace réservé du numéro de diapositive 5"/>
          <p:cNvSpPr>
            <a:spLocks noGrp="1"/>
          </p:cNvSpPr>
          <p:nvPr>
            <p:ph type="sldNum" sz="quarter" idx="12"/>
          </p:nvPr>
        </p:nvSpPr>
        <p:spPr/>
        <p:txBody>
          <a:bodyPr/>
          <a:lstStyle>
            <a:lvl1pPr>
              <a:defRPr/>
            </a:lvl1pPr>
          </a:lstStyle>
          <a:p>
            <a:pPr>
              <a:defRPr/>
            </a:pPr>
            <a:fld id="{170A433D-BF19-417A-B41F-864EA472DB38}"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255107138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en-US" smtClean="0"/>
              <a:t>Click to edit Master title style</a:t>
            </a:r>
            <a:endParaRPr lang="fr-CA"/>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7" name="Espace réservé de la date 3"/>
          <p:cNvSpPr>
            <a:spLocks noGrp="1"/>
          </p:cNvSpPr>
          <p:nvPr>
            <p:ph type="dt" sz="half" idx="10"/>
          </p:nvPr>
        </p:nvSpPr>
        <p:spPr/>
        <p:txBody>
          <a:bodyPr/>
          <a:lstStyle>
            <a:lvl1pPr>
              <a:defRPr/>
            </a:lvl1pPr>
          </a:lstStyle>
          <a:p>
            <a:pPr>
              <a:defRPr/>
            </a:pPr>
            <a:fld id="{10C4E12D-ACE8-40BE-9ABF-E5E914B2D7E5}"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8"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9" name="Espace réservé du numéro de diapositive 5"/>
          <p:cNvSpPr>
            <a:spLocks noGrp="1"/>
          </p:cNvSpPr>
          <p:nvPr>
            <p:ph type="sldNum" sz="quarter" idx="12"/>
          </p:nvPr>
        </p:nvSpPr>
        <p:spPr/>
        <p:txBody>
          <a:bodyPr/>
          <a:lstStyle>
            <a:lvl1pPr>
              <a:defRPr/>
            </a:lvl1pPr>
          </a:lstStyle>
          <a:p>
            <a:pPr>
              <a:defRPr/>
            </a:pPr>
            <a:fld id="{0D9F27D8-A893-4A1B-A49B-EFD78E75AF49}"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396882334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e la date 3"/>
          <p:cNvSpPr>
            <a:spLocks noGrp="1"/>
          </p:cNvSpPr>
          <p:nvPr>
            <p:ph type="dt" sz="half" idx="10"/>
          </p:nvPr>
        </p:nvSpPr>
        <p:spPr/>
        <p:txBody>
          <a:bodyPr/>
          <a:lstStyle>
            <a:lvl1pPr>
              <a:defRPr/>
            </a:lvl1pPr>
          </a:lstStyle>
          <a:p>
            <a:pPr>
              <a:defRPr/>
            </a:pPr>
            <a:fld id="{17DB9303-68C4-4579-B3F8-648E364EB8B5}"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4"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5" name="Espace réservé du numéro de diapositive 5"/>
          <p:cNvSpPr>
            <a:spLocks noGrp="1"/>
          </p:cNvSpPr>
          <p:nvPr>
            <p:ph type="sldNum" sz="quarter" idx="12"/>
          </p:nvPr>
        </p:nvSpPr>
        <p:spPr/>
        <p:txBody>
          <a:bodyPr/>
          <a:lstStyle>
            <a:lvl1pPr>
              <a:defRPr/>
            </a:lvl1pPr>
          </a:lstStyle>
          <a:p>
            <a:pPr>
              <a:defRPr/>
            </a:pPr>
            <a:fld id="{1CAD6522-B2F3-456D-B237-781A14134A5D}"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139799975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121FADE6-F571-4680-B53C-85975D04780A}"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3"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4" name="Espace réservé du numéro de diapositive 5"/>
          <p:cNvSpPr>
            <a:spLocks noGrp="1"/>
          </p:cNvSpPr>
          <p:nvPr>
            <p:ph type="sldNum" sz="quarter" idx="12"/>
          </p:nvPr>
        </p:nvSpPr>
        <p:spPr/>
        <p:txBody>
          <a:bodyPr/>
          <a:lstStyle>
            <a:lvl1pPr>
              <a:defRPr/>
            </a:lvl1pPr>
          </a:lstStyle>
          <a:p>
            <a:pPr>
              <a:defRPr/>
            </a:pPr>
            <a:fld id="{42EC666C-6C94-4473-80FE-81BEB804C2ED}"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2436802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CA"/>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6771A299-3F99-402A-A660-99927A97EC38}"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6"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7" name="Espace réservé du numéro de diapositive 5"/>
          <p:cNvSpPr>
            <a:spLocks noGrp="1"/>
          </p:cNvSpPr>
          <p:nvPr>
            <p:ph type="sldNum" sz="quarter" idx="12"/>
          </p:nvPr>
        </p:nvSpPr>
        <p:spPr/>
        <p:txBody>
          <a:bodyPr/>
          <a:lstStyle>
            <a:lvl1pPr>
              <a:defRPr/>
            </a:lvl1pPr>
          </a:lstStyle>
          <a:p>
            <a:pPr>
              <a:defRPr/>
            </a:pPr>
            <a:fld id="{1661AEA7-D1CD-44DA-843A-DD91352F6C5B}"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191283187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CA"/>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lang="fr-CA" noProof="0" dirty="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pPr>
              <a:defRPr/>
            </a:pPr>
            <a:fld id="{FD3DF79D-E91E-493F-BCE2-C1E82FDBFCFA}"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6"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7" name="Espace réservé du numéro de diapositive 5"/>
          <p:cNvSpPr>
            <a:spLocks noGrp="1"/>
          </p:cNvSpPr>
          <p:nvPr>
            <p:ph type="sldNum" sz="quarter" idx="12"/>
          </p:nvPr>
        </p:nvSpPr>
        <p:spPr/>
        <p:txBody>
          <a:bodyPr/>
          <a:lstStyle>
            <a:lvl1pPr>
              <a:defRPr/>
            </a:lvl1pPr>
          </a:lstStyle>
          <a:p>
            <a:pPr>
              <a:defRPr/>
            </a:pPr>
            <a:fld id="{CDF5CD0E-6095-4D01-8F58-258F54C621AB}"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427077393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texte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52C8F0E7-1AA2-482A-854A-744DC5AA6437}"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1EFE3FD2-8D90-4D8E-B54F-72723A85C67B}"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203166830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fr-CA"/>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pPr>
              <a:defRPr/>
            </a:pPr>
            <a:fld id="{22D406F8-303F-4FA5-A320-318DA0602954}"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0BC59EE1-501D-429D-8850-3471A45CA206}"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573713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3.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1.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14.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CA" smtClean="0"/>
              <a:t>Cliquez pour modifier le style du titre</a:t>
            </a:r>
          </a:p>
        </p:txBody>
      </p:sp>
      <p:sp>
        <p:nvSpPr>
          <p:cNvPr id="1027" name="Espace réservé du texte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CA" smtClean="0"/>
              <a:t>Cliquez pour modifier les styles du texte du masque</a:t>
            </a:r>
          </a:p>
          <a:p>
            <a:pPr lvl="1"/>
            <a:r>
              <a:rPr lang="fr-CA" smtClean="0"/>
              <a:t>Deuxième niveau</a:t>
            </a:r>
          </a:p>
          <a:p>
            <a:pPr lvl="2"/>
            <a:r>
              <a:rPr lang="fr-CA" smtClean="0"/>
              <a:t>Troisième niveau</a:t>
            </a:r>
          </a:p>
          <a:p>
            <a:pPr lvl="3"/>
            <a:r>
              <a:rPr lang="fr-CA" smtClean="0"/>
              <a:t>Quatrième niveau</a:t>
            </a:r>
          </a:p>
          <a:p>
            <a:pPr lvl="4"/>
            <a:r>
              <a:rPr lang="fr-CA" smtClean="0"/>
              <a:t>Cinquième niveau</a:t>
            </a: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145A602B-62E2-4205-A288-51BE8D6E3992}" type="datetimeFigureOut">
              <a:rPr lang="fr-FR"/>
              <a:pPr>
                <a:defRPr/>
              </a:pPr>
              <a:t>24/06/2016</a:t>
            </a:fld>
            <a:endParaRPr lang="fr-CA" dirty="0"/>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fr-CA" dirty="0"/>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9160BB7A-CABB-446F-92FA-C3C2680AE835}" type="slidenum">
              <a:rPr lang="fr-CA"/>
              <a:pPr>
                <a:defRPr/>
              </a:pPr>
              <a:t>‹#›</a:t>
            </a:fld>
            <a:endParaRPr lang="fr-CA"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CA" smtClean="0"/>
              <a:t>Cliquez pour modifier le style du titre</a:t>
            </a:r>
          </a:p>
        </p:txBody>
      </p:sp>
      <p:sp>
        <p:nvSpPr>
          <p:cNvPr id="1027" name="Espace réservé du texte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CA" smtClean="0"/>
              <a:t>Cliquez pour modifier les styles du texte du masque</a:t>
            </a:r>
          </a:p>
          <a:p>
            <a:pPr lvl="1"/>
            <a:r>
              <a:rPr lang="fr-CA" smtClean="0"/>
              <a:t>Deuxième niveau</a:t>
            </a:r>
          </a:p>
          <a:p>
            <a:pPr lvl="2"/>
            <a:r>
              <a:rPr lang="fr-CA" smtClean="0"/>
              <a:t>Troisième niveau</a:t>
            </a:r>
          </a:p>
          <a:p>
            <a:pPr lvl="3"/>
            <a:r>
              <a:rPr lang="fr-CA" smtClean="0"/>
              <a:t>Quatrième niveau</a:t>
            </a:r>
          </a:p>
          <a:p>
            <a:pPr lvl="4"/>
            <a:r>
              <a:rPr lang="fr-CA" smtClean="0"/>
              <a:t>Cinquième niveau</a:t>
            </a: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145A602B-62E2-4205-A288-51BE8D6E3992}"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9160BB7A-CABB-446F-92FA-C3C2680AE835}"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4240757042"/>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CA" smtClean="0"/>
              <a:t>Cliquez pour modifier le style du titre</a:t>
            </a:r>
          </a:p>
        </p:txBody>
      </p:sp>
      <p:sp>
        <p:nvSpPr>
          <p:cNvPr id="1027" name="Espace réservé du texte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CA" smtClean="0"/>
              <a:t>Cliquez pour modifier les styles du texte du masque</a:t>
            </a:r>
          </a:p>
          <a:p>
            <a:pPr lvl="1"/>
            <a:r>
              <a:rPr lang="fr-CA" smtClean="0"/>
              <a:t>Deuxième niveau</a:t>
            </a:r>
          </a:p>
          <a:p>
            <a:pPr lvl="2"/>
            <a:r>
              <a:rPr lang="fr-CA" smtClean="0"/>
              <a:t>Troisième niveau</a:t>
            </a:r>
          </a:p>
          <a:p>
            <a:pPr lvl="3"/>
            <a:r>
              <a:rPr lang="fr-CA" smtClean="0"/>
              <a:t>Quatrième niveau</a:t>
            </a:r>
          </a:p>
          <a:p>
            <a:pPr lvl="4"/>
            <a:r>
              <a:rPr lang="fr-CA" smtClean="0"/>
              <a:t>Cinquième niveau</a:t>
            </a: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145A602B-62E2-4205-A288-51BE8D6E3992}"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9160BB7A-CABB-446F-92FA-C3C2680AE835}"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4240757042"/>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CA" smtClean="0"/>
              <a:t>Cliquez pour modifier le style du titre</a:t>
            </a:r>
          </a:p>
        </p:txBody>
      </p:sp>
      <p:sp>
        <p:nvSpPr>
          <p:cNvPr id="1027" name="Espace réservé du texte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CA" smtClean="0"/>
              <a:t>Cliquez pour modifier les styles du texte du masque</a:t>
            </a:r>
          </a:p>
          <a:p>
            <a:pPr lvl="1"/>
            <a:r>
              <a:rPr lang="fr-CA" smtClean="0"/>
              <a:t>Deuxième niveau</a:t>
            </a:r>
          </a:p>
          <a:p>
            <a:pPr lvl="2"/>
            <a:r>
              <a:rPr lang="fr-CA" smtClean="0"/>
              <a:t>Troisième niveau</a:t>
            </a:r>
          </a:p>
          <a:p>
            <a:pPr lvl="3"/>
            <a:r>
              <a:rPr lang="fr-CA" smtClean="0"/>
              <a:t>Quatrième niveau</a:t>
            </a:r>
          </a:p>
          <a:p>
            <a:pPr lvl="4"/>
            <a:r>
              <a:rPr lang="fr-CA" smtClean="0"/>
              <a:t>Cinquième niveau</a:t>
            </a: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145A602B-62E2-4205-A288-51BE8D6E3992}"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9160BB7A-CABB-446F-92FA-C3C2680AE835}"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4240757042"/>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CA" smtClean="0"/>
              <a:t>Cliquez pour modifier le style du titre</a:t>
            </a:r>
          </a:p>
        </p:txBody>
      </p:sp>
      <p:sp>
        <p:nvSpPr>
          <p:cNvPr id="1027" name="Espace réservé du texte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CA" smtClean="0"/>
              <a:t>Cliquez pour modifier les styles du texte du masque</a:t>
            </a:r>
          </a:p>
          <a:p>
            <a:pPr lvl="1"/>
            <a:r>
              <a:rPr lang="fr-CA" smtClean="0"/>
              <a:t>Deuxième niveau</a:t>
            </a:r>
          </a:p>
          <a:p>
            <a:pPr lvl="2"/>
            <a:r>
              <a:rPr lang="fr-CA" smtClean="0"/>
              <a:t>Troisième niveau</a:t>
            </a:r>
          </a:p>
          <a:p>
            <a:pPr lvl="3"/>
            <a:r>
              <a:rPr lang="fr-CA" smtClean="0"/>
              <a:t>Quatrième niveau</a:t>
            </a:r>
          </a:p>
          <a:p>
            <a:pPr lvl="4"/>
            <a:r>
              <a:rPr lang="fr-CA" smtClean="0"/>
              <a:t>Cinquième niveau</a:t>
            </a: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145A602B-62E2-4205-A288-51BE8D6E3992}"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9160BB7A-CABB-446F-92FA-C3C2680AE835}"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4240757042"/>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CA" smtClean="0"/>
              <a:t>Cliquez pour modifier le style du titre</a:t>
            </a:r>
          </a:p>
        </p:txBody>
      </p:sp>
      <p:sp>
        <p:nvSpPr>
          <p:cNvPr id="1027" name="Espace réservé du texte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CA" smtClean="0"/>
              <a:t>Cliquez pour modifier les styles du texte du masque</a:t>
            </a:r>
          </a:p>
          <a:p>
            <a:pPr lvl="1"/>
            <a:r>
              <a:rPr lang="fr-CA" smtClean="0"/>
              <a:t>Deuxième niveau</a:t>
            </a:r>
          </a:p>
          <a:p>
            <a:pPr lvl="2"/>
            <a:r>
              <a:rPr lang="fr-CA" smtClean="0"/>
              <a:t>Troisième niveau</a:t>
            </a:r>
          </a:p>
          <a:p>
            <a:pPr lvl="3"/>
            <a:r>
              <a:rPr lang="fr-CA" smtClean="0"/>
              <a:t>Quatrième niveau</a:t>
            </a:r>
          </a:p>
          <a:p>
            <a:pPr lvl="4"/>
            <a:r>
              <a:rPr lang="fr-CA" smtClean="0"/>
              <a:t>Cinquième niveau</a:t>
            </a: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145A602B-62E2-4205-A288-51BE8D6E3992}"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9160BB7A-CABB-446F-92FA-C3C2680AE835}"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4240757042"/>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CA" smtClean="0"/>
              <a:t>Cliquez pour modifier le style du titre</a:t>
            </a:r>
          </a:p>
        </p:txBody>
      </p:sp>
      <p:sp>
        <p:nvSpPr>
          <p:cNvPr id="1027" name="Espace réservé du texte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CA" smtClean="0"/>
              <a:t>Cliquez pour modifier les styles du texte du masque</a:t>
            </a:r>
          </a:p>
          <a:p>
            <a:pPr lvl="1"/>
            <a:r>
              <a:rPr lang="fr-CA" smtClean="0"/>
              <a:t>Deuxième niveau</a:t>
            </a:r>
          </a:p>
          <a:p>
            <a:pPr lvl="2"/>
            <a:r>
              <a:rPr lang="fr-CA" smtClean="0"/>
              <a:t>Troisième niveau</a:t>
            </a:r>
          </a:p>
          <a:p>
            <a:pPr lvl="3"/>
            <a:r>
              <a:rPr lang="fr-CA" smtClean="0"/>
              <a:t>Quatrième niveau</a:t>
            </a:r>
          </a:p>
          <a:p>
            <a:pPr lvl="4"/>
            <a:r>
              <a:rPr lang="fr-CA" smtClean="0"/>
              <a:t>Cinquième niveau</a:t>
            </a: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145A602B-62E2-4205-A288-51BE8D6E3992}"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9160BB7A-CABB-446F-92FA-C3C2680AE835}"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16552626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CA" smtClean="0"/>
              <a:t>Cliquez pour modifier le style du titre</a:t>
            </a:r>
          </a:p>
        </p:txBody>
      </p:sp>
      <p:sp>
        <p:nvSpPr>
          <p:cNvPr id="1027" name="Espace réservé du texte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CA" smtClean="0"/>
              <a:t>Cliquez pour modifier les styles du texte du masque</a:t>
            </a:r>
          </a:p>
          <a:p>
            <a:pPr lvl="1"/>
            <a:r>
              <a:rPr lang="fr-CA" smtClean="0"/>
              <a:t>Deuxième niveau</a:t>
            </a:r>
          </a:p>
          <a:p>
            <a:pPr lvl="2"/>
            <a:r>
              <a:rPr lang="fr-CA" smtClean="0"/>
              <a:t>Troisième niveau</a:t>
            </a:r>
          </a:p>
          <a:p>
            <a:pPr lvl="3"/>
            <a:r>
              <a:rPr lang="fr-CA" smtClean="0"/>
              <a:t>Quatrième niveau</a:t>
            </a:r>
          </a:p>
          <a:p>
            <a:pPr lvl="4"/>
            <a:r>
              <a:rPr lang="fr-CA" smtClean="0"/>
              <a:t>Cinquième niveau</a:t>
            </a: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145A602B-62E2-4205-A288-51BE8D6E3992}"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9160BB7A-CABB-446F-92FA-C3C2680AE835}"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165526269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CA" smtClean="0"/>
              <a:t>Cliquez pour modifier le style du titre</a:t>
            </a:r>
          </a:p>
        </p:txBody>
      </p:sp>
      <p:sp>
        <p:nvSpPr>
          <p:cNvPr id="1027" name="Espace réservé du texte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CA" smtClean="0"/>
              <a:t>Cliquez pour modifier les styles du texte du masque</a:t>
            </a:r>
          </a:p>
          <a:p>
            <a:pPr lvl="1"/>
            <a:r>
              <a:rPr lang="fr-CA" smtClean="0"/>
              <a:t>Deuxième niveau</a:t>
            </a:r>
          </a:p>
          <a:p>
            <a:pPr lvl="2"/>
            <a:r>
              <a:rPr lang="fr-CA" smtClean="0"/>
              <a:t>Troisième niveau</a:t>
            </a:r>
          </a:p>
          <a:p>
            <a:pPr lvl="3"/>
            <a:r>
              <a:rPr lang="fr-CA" smtClean="0"/>
              <a:t>Quatrième niveau</a:t>
            </a:r>
          </a:p>
          <a:p>
            <a:pPr lvl="4"/>
            <a:r>
              <a:rPr lang="fr-CA" smtClean="0"/>
              <a:t>Cinquième niveau</a:t>
            </a: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145A602B-62E2-4205-A288-51BE8D6E3992}"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9160BB7A-CABB-446F-92FA-C3C2680AE835}"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282996423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CA" smtClean="0"/>
              <a:t>Cliquez pour modifier le style du titre</a:t>
            </a:r>
          </a:p>
        </p:txBody>
      </p:sp>
      <p:sp>
        <p:nvSpPr>
          <p:cNvPr id="1027" name="Espace réservé du texte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CA" smtClean="0"/>
              <a:t>Cliquez pour modifier les styles du texte du masque</a:t>
            </a:r>
          </a:p>
          <a:p>
            <a:pPr lvl="1"/>
            <a:r>
              <a:rPr lang="fr-CA" smtClean="0"/>
              <a:t>Deuxième niveau</a:t>
            </a:r>
          </a:p>
          <a:p>
            <a:pPr lvl="2"/>
            <a:r>
              <a:rPr lang="fr-CA" smtClean="0"/>
              <a:t>Troisième niveau</a:t>
            </a:r>
          </a:p>
          <a:p>
            <a:pPr lvl="3"/>
            <a:r>
              <a:rPr lang="fr-CA" smtClean="0"/>
              <a:t>Quatrième niveau</a:t>
            </a:r>
          </a:p>
          <a:p>
            <a:pPr lvl="4"/>
            <a:r>
              <a:rPr lang="fr-CA" smtClean="0"/>
              <a:t>Cinquième niveau</a:t>
            </a: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145A602B-62E2-4205-A288-51BE8D6E3992}"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9160BB7A-CABB-446F-92FA-C3C2680AE835}"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40814446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CA" smtClean="0"/>
              <a:t>Cliquez pour modifier le style du titre</a:t>
            </a:r>
          </a:p>
        </p:txBody>
      </p:sp>
      <p:sp>
        <p:nvSpPr>
          <p:cNvPr id="1027" name="Espace réservé du texte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CA" smtClean="0"/>
              <a:t>Cliquez pour modifier les styles du texte du masque</a:t>
            </a:r>
          </a:p>
          <a:p>
            <a:pPr lvl="1"/>
            <a:r>
              <a:rPr lang="fr-CA" smtClean="0"/>
              <a:t>Deuxième niveau</a:t>
            </a:r>
          </a:p>
          <a:p>
            <a:pPr lvl="2"/>
            <a:r>
              <a:rPr lang="fr-CA" smtClean="0"/>
              <a:t>Troisième niveau</a:t>
            </a:r>
          </a:p>
          <a:p>
            <a:pPr lvl="3"/>
            <a:r>
              <a:rPr lang="fr-CA" smtClean="0"/>
              <a:t>Quatrième niveau</a:t>
            </a:r>
          </a:p>
          <a:p>
            <a:pPr lvl="4"/>
            <a:r>
              <a:rPr lang="fr-CA" smtClean="0"/>
              <a:t>Cinquième niveau</a:t>
            </a: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145A602B-62E2-4205-A288-51BE8D6E3992}"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9160BB7A-CABB-446F-92FA-C3C2680AE835}"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172321742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CA" smtClean="0"/>
              <a:t>Cliquez pour modifier le style du titre</a:t>
            </a:r>
          </a:p>
        </p:txBody>
      </p:sp>
      <p:sp>
        <p:nvSpPr>
          <p:cNvPr id="1027" name="Espace réservé du texte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CA" smtClean="0"/>
              <a:t>Cliquez pour modifier les styles du texte du masque</a:t>
            </a:r>
          </a:p>
          <a:p>
            <a:pPr lvl="1"/>
            <a:r>
              <a:rPr lang="fr-CA" smtClean="0"/>
              <a:t>Deuxième niveau</a:t>
            </a:r>
          </a:p>
          <a:p>
            <a:pPr lvl="2"/>
            <a:r>
              <a:rPr lang="fr-CA" smtClean="0"/>
              <a:t>Troisième niveau</a:t>
            </a:r>
          </a:p>
          <a:p>
            <a:pPr lvl="3"/>
            <a:r>
              <a:rPr lang="fr-CA" smtClean="0"/>
              <a:t>Quatrième niveau</a:t>
            </a:r>
          </a:p>
          <a:p>
            <a:pPr lvl="4"/>
            <a:r>
              <a:rPr lang="fr-CA" smtClean="0"/>
              <a:t>Cinquième niveau</a:t>
            </a: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145A602B-62E2-4205-A288-51BE8D6E3992}"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9160BB7A-CABB-446F-92FA-C3C2680AE835}"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4240757042"/>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CA" smtClean="0"/>
              <a:t>Cliquez pour modifier le style du titre</a:t>
            </a:r>
          </a:p>
        </p:txBody>
      </p:sp>
      <p:sp>
        <p:nvSpPr>
          <p:cNvPr id="1027" name="Espace réservé du texte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CA" smtClean="0"/>
              <a:t>Cliquez pour modifier les styles du texte du masque</a:t>
            </a:r>
          </a:p>
          <a:p>
            <a:pPr lvl="1"/>
            <a:r>
              <a:rPr lang="fr-CA" smtClean="0"/>
              <a:t>Deuxième niveau</a:t>
            </a:r>
          </a:p>
          <a:p>
            <a:pPr lvl="2"/>
            <a:r>
              <a:rPr lang="fr-CA" smtClean="0"/>
              <a:t>Troisième niveau</a:t>
            </a:r>
          </a:p>
          <a:p>
            <a:pPr lvl="3"/>
            <a:r>
              <a:rPr lang="fr-CA" smtClean="0"/>
              <a:t>Quatrième niveau</a:t>
            </a:r>
          </a:p>
          <a:p>
            <a:pPr lvl="4"/>
            <a:r>
              <a:rPr lang="fr-CA" smtClean="0"/>
              <a:t>Cinquième niveau</a:t>
            </a: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145A602B-62E2-4205-A288-51BE8D6E3992}"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9160BB7A-CABB-446F-92FA-C3C2680AE835}"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4240757042"/>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CA" smtClean="0"/>
              <a:t>Cliquez pour modifier le style du titre</a:t>
            </a:r>
          </a:p>
        </p:txBody>
      </p:sp>
      <p:sp>
        <p:nvSpPr>
          <p:cNvPr id="1027" name="Espace réservé du texte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CA" smtClean="0"/>
              <a:t>Cliquez pour modifier les styles du texte du masque</a:t>
            </a:r>
          </a:p>
          <a:p>
            <a:pPr lvl="1"/>
            <a:r>
              <a:rPr lang="fr-CA" smtClean="0"/>
              <a:t>Deuxième niveau</a:t>
            </a:r>
          </a:p>
          <a:p>
            <a:pPr lvl="2"/>
            <a:r>
              <a:rPr lang="fr-CA" smtClean="0"/>
              <a:t>Troisième niveau</a:t>
            </a:r>
          </a:p>
          <a:p>
            <a:pPr lvl="3"/>
            <a:r>
              <a:rPr lang="fr-CA" smtClean="0"/>
              <a:t>Quatrième niveau</a:t>
            </a:r>
          </a:p>
          <a:p>
            <a:pPr lvl="4"/>
            <a:r>
              <a:rPr lang="fr-CA" smtClean="0"/>
              <a:t>Cinquième niveau</a:t>
            </a: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145A602B-62E2-4205-A288-51BE8D6E3992}" type="datetimeFigureOut">
              <a:rPr lang="fr-FR">
                <a:solidFill>
                  <a:prstClr val="black">
                    <a:tint val="75000"/>
                  </a:prstClr>
                </a:solidFill>
              </a:rPr>
              <a:pPr>
                <a:defRPr/>
              </a:pPr>
              <a:t>24/06/2016</a:t>
            </a:fld>
            <a:endParaRPr lang="fr-CA" dirty="0">
              <a:solidFill>
                <a:prstClr val="black">
                  <a:tint val="75000"/>
                </a:prstClr>
              </a:solidFill>
            </a:endParaRP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fr-CA" dirty="0">
              <a:solidFill>
                <a:prstClr val="black">
                  <a:tint val="75000"/>
                </a:prstClr>
              </a:solidFill>
            </a:endParaRP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9160BB7A-CABB-446F-92FA-C3C2680AE835}" type="slidenum">
              <a:rPr lang="fr-CA">
                <a:solidFill>
                  <a:prstClr val="black">
                    <a:tint val="75000"/>
                  </a:prstClr>
                </a:solidFill>
              </a:rPr>
              <a:pPr>
                <a:defRPr/>
              </a:pPr>
              <a:t>‹#›</a:t>
            </a:fld>
            <a:endParaRPr lang="fr-CA" dirty="0">
              <a:solidFill>
                <a:prstClr val="black">
                  <a:tint val="75000"/>
                </a:prstClr>
              </a:solidFill>
            </a:endParaRPr>
          </a:p>
        </p:txBody>
      </p:sp>
    </p:spTree>
    <p:extLst>
      <p:ext uri="{BB962C8B-B14F-4D97-AF65-F5344CB8AC3E}">
        <p14:creationId xmlns:p14="http://schemas.microsoft.com/office/powerpoint/2010/main" val="4240757042"/>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16.png"/><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16.png"/><Relationship Id="rId1" Type="http://schemas.openxmlformats.org/officeDocument/2006/relationships/slideLayout" Target="../slideLayouts/slideLayout46.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16.png"/><Relationship Id="rId1" Type="http://schemas.openxmlformats.org/officeDocument/2006/relationships/slideLayout" Target="../slideLayouts/slideLayout57.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16.png"/><Relationship Id="rId1" Type="http://schemas.openxmlformats.org/officeDocument/2006/relationships/slideLayout" Target="../slideLayouts/slideLayout68.xml"/></Relationships>
</file>

<file path=ppt/slides/_rels/slide3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16.png"/><Relationship Id="rId1" Type="http://schemas.openxmlformats.org/officeDocument/2006/relationships/slideLayout" Target="../slideLayouts/slideLayout79.xml"/></Relationships>
</file>

<file path=ppt/slides/_rels/slide3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16.png"/><Relationship Id="rId1" Type="http://schemas.openxmlformats.org/officeDocument/2006/relationships/slideLayout" Target="../slideLayouts/slideLayout90.xml"/></Relationships>
</file>

<file path=ppt/slides/_rels/slide3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16.png"/><Relationship Id="rId1" Type="http://schemas.openxmlformats.org/officeDocument/2006/relationships/slideLayout" Target="../slideLayouts/slideLayout145.xml"/></Relationships>
</file>

<file path=ppt/slides/_rels/slide3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16.png"/><Relationship Id="rId1" Type="http://schemas.openxmlformats.org/officeDocument/2006/relationships/slideLayout" Target="../slideLayouts/slideLayout134.xml"/></Relationships>
</file>

<file path=ppt/slides/_rels/slide3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16.png"/><Relationship Id="rId1" Type="http://schemas.openxmlformats.org/officeDocument/2006/relationships/slideLayout" Target="../slideLayouts/slideLayout123.xml"/></Relationships>
</file>

<file path=ppt/slides/_rels/slide3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16.png"/><Relationship Id="rId1" Type="http://schemas.openxmlformats.org/officeDocument/2006/relationships/slideLayout" Target="../slideLayouts/slideLayout112.xml"/></Relationships>
</file>

<file path=ppt/slides/_rels/slide3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16.png"/><Relationship Id="rId1" Type="http://schemas.openxmlformats.org/officeDocument/2006/relationships/slideLayout" Target="../slideLayouts/slideLayout101.xml"/></Relationships>
</file>

<file path=ppt/slides/_rels/slide3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eg"/><Relationship Id="rId7" Type="http://schemas.openxmlformats.org/officeDocument/2006/relationships/image" Target="../media/image12.gi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1.gif"/><Relationship Id="rId5" Type="http://schemas.openxmlformats.org/officeDocument/2006/relationships/image" Target="../media/image10.jp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6400" y="0"/>
            <a:ext cx="7772400" cy="1470025"/>
          </a:xfrm>
        </p:spPr>
        <p:txBody>
          <a:bodyPr>
            <a:noAutofit/>
          </a:bodyPr>
          <a:lstStyle/>
          <a:p>
            <a:r>
              <a:rPr lang="en-US" dirty="0" smtClean="0">
                <a:solidFill>
                  <a:srgbClr val="7030A0"/>
                </a:solidFill>
                <a:latin typeface="Imprint MT Shadow" pitchFamily="82" charset="0"/>
              </a:rPr>
              <a:t>Welcome to Vidya Bhawan Polytechnic College, Udaipur</a:t>
            </a:r>
            <a:endParaRPr lang="en-US" dirty="0">
              <a:solidFill>
                <a:srgbClr val="7030A0"/>
              </a:solidFill>
              <a:latin typeface="Imprint MT Shadow" pitchFamily="82"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891" y="1828800"/>
            <a:ext cx="5905500" cy="2066059"/>
          </a:xfrm>
          <a:prstGeom prst="rect">
            <a:avLst/>
          </a:prstGeom>
          <a:scene3d>
            <a:camera prst="isometricOffAxis1Right"/>
            <a:lightRig rig="threePt" dir="t"/>
          </a:scene3d>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91" y="3859427"/>
            <a:ext cx="5905500" cy="2514613"/>
          </a:xfrm>
          <a:prstGeom prst="rect">
            <a:avLst/>
          </a:prstGeom>
          <a:scene3d>
            <a:camera prst="isometricOffAxis1Right"/>
            <a:lightRig rig="threePt" dir="t"/>
          </a:scene3d>
        </p:spPr>
      </p:pic>
      <p:sp>
        <p:nvSpPr>
          <p:cNvPr id="6" name="TextBox 5"/>
          <p:cNvSpPr txBox="1"/>
          <p:nvPr/>
        </p:nvSpPr>
        <p:spPr>
          <a:xfrm>
            <a:off x="6553200" y="1540368"/>
            <a:ext cx="2286000" cy="4213205"/>
          </a:xfrm>
          <a:prstGeom prst="rect">
            <a:avLst/>
          </a:prstGeom>
          <a:noFill/>
        </p:spPr>
        <p:txBody>
          <a:bodyPr wrap="square" rtlCol="0">
            <a:spAutoFit/>
          </a:bodyPr>
          <a:lstStyle/>
          <a:p>
            <a:pPr>
              <a:lnSpc>
                <a:spcPct val="250000"/>
              </a:lnSpc>
            </a:pPr>
            <a:r>
              <a:rPr lang="en-US" sz="2800" dirty="0" smtClean="0">
                <a:solidFill>
                  <a:srgbClr val="FF0000"/>
                </a:solidFill>
                <a:effectLst>
                  <a:outerShdw blurRad="50800" dist="38100" dir="5400000" algn="t" rotWithShape="0">
                    <a:prstClr val="black">
                      <a:alpha val="40000"/>
                    </a:prstClr>
                  </a:outerShdw>
                </a:effectLst>
                <a:latin typeface="BrowalliaUPC" pitchFamily="34" charset="-34"/>
                <a:cs typeface="BrowalliaUPC" pitchFamily="34" charset="-34"/>
              </a:rPr>
              <a:t>Department of Computer Science &amp; Engineering</a:t>
            </a:r>
            <a:endParaRPr lang="en-US" sz="2800" dirty="0">
              <a:solidFill>
                <a:srgbClr val="FF0000"/>
              </a:solidFill>
              <a:effectLst>
                <a:outerShdw blurRad="50800" dist="38100" dir="5400000" algn="t" rotWithShape="0">
                  <a:prstClr val="black">
                    <a:alpha val="40000"/>
                  </a:prstClr>
                </a:outerShdw>
              </a:effectLst>
              <a:latin typeface="BrowalliaUPC" pitchFamily="34" charset="-34"/>
              <a:cs typeface="BrowalliaUPC" pitchFamily="34" charset="-34"/>
            </a:endParaRPr>
          </a:p>
        </p:txBody>
      </p:sp>
      <p:pic>
        <p:nvPicPr>
          <p:cNvPr id="7" name="Picture 6" descr="100px-VBS"/>
          <p:cNvPicPr/>
          <p:nvPr/>
        </p:nvPicPr>
        <p:blipFill>
          <a:blip r:embed="rId4">
            <a:extLst>
              <a:ext uri="{28A0092B-C50C-407E-A947-70E740481C1C}">
                <a14:useLocalDpi xmlns:a14="http://schemas.microsoft.com/office/drawing/2010/main" val="0"/>
              </a:ext>
            </a:extLst>
          </a:blip>
          <a:srcRect/>
          <a:stretch>
            <a:fillRect/>
          </a:stretch>
        </p:blipFill>
        <p:spPr bwMode="auto">
          <a:xfrm>
            <a:off x="152400" y="84604"/>
            <a:ext cx="1641761" cy="1496291"/>
          </a:xfrm>
          <a:prstGeom prst="rect">
            <a:avLst/>
          </a:prstGeom>
          <a:noFill/>
          <a:ln>
            <a:noFill/>
          </a:ln>
        </p:spPr>
      </p:pic>
    </p:spTree>
    <p:extLst>
      <p:ext uri="{BB962C8B-B14F-4D97-AF65-F5344CB8AC3E}">
        <p14:creationId xmlns:p14="http://schemas.microsoft.com/office/powerpoint/2010/main" val="3064922167"/>
      </p:ext>
    </p:extLst>
  </p:cSld>
  <p:clrMapOvr>
    <a:masterClrMapping/>
  </p:clrMapOvr>
  <mc:AlternateContent xmlns:mc="http://schemas.openxmlformats.org/markup-compatibility/2006" xmlns:p14="http://schemas.microsoft.com/office/powerpoint/2010/main">
    <mc:Choice Requires="p14">
      <p:transition spd="slow" p14:dur="1600" advTm="13000">
        <p14:prism isContent="1" isInverted="1"/>
      </p:transition>
    </mc:Choice>
    <mc:Fallback xmlns="">
      <p:transition spd="slow" advTm="1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amond(in)">
                                      <p:cBhvr>
                                        <p:cTn id="7" dur="2000"/>
                                        <p:tgtEl>
                                          <p:spTgt spid="7"/>
                                        </p:tgtEl>
                                      </p:cBhvr>
                                    </p:animEffect>
                                  </p:childTnLst>
                                </p:cTn>
                              </p:par>
                            </p:childTnLst>
                          </p:cTn>
                        </p:par>
                        <p:par>
                          <p:cTn id="8" fill="hold">
                            <p:stCondLst>
                              <p:cond delay="2000"/>
                            </p:stCondLst>
                            <p:childTnLst>
                              <p:par>
                                <p:cTn id="9" presetID="42"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2000"/>
                                        <p:tgtEl>
                                          <p:spTgt spid="2"/>
                                        </p:tgtEl>
                                      </p:cBhvr>
                                    </p:animEffect>
                                    <p:anim calcmode="lin" valueType="num">
                                      <p:cBhvr>
                                        <p:cTn id="12" dur="2000" fill="hold"/>
                                        <p:tgtEl>
                                          <p:spTgt spid="2"/>
                                        </p:tgtEl>
                                        <p:attrNameLst>
                                          <p:attrName>ppt_x</p:attrName>
                                        </p:attrNameLst>
                                      </p:cBhvr>
                                      <p:tavLst>
                                        <p:tav tm="0">
                                          <p:val>
                                            <p:strVal val="#ppt_x"/>
                                          </p:val>
                                        </p:tav>
                                        <p:tav tm="100000">
                                          <p:val>
                                            <p:strVal val="#ppt_x"/>
                                          </p:val>
                                        </p:tav>
                                      </p:tavLst>
                                    </p:anim>
                                    <p:anim calcmode="lin" valueType="num">
                                      <p:cBhvr>
                                        <p:cTn id="13" dur="2000" fill="hold"/>
                                        <p:tgtEl>
                                          <p:spTgt spid="2"/>
                                        </p:tgtEl>
                                        <p:attrNameLst>
                                          <p:attrName>ppt_y</p:attrName>
                                        </p:attrNameLst>
                                      </p:cBhvr>
                                      <p:tavLst>
                                        <p:tav tm="0">
                                          <p:val>
                                            <p:strVal val="#ppt_y+.1"/>
                                          </p:val>
                                        </p:tav>
                                        <p:tav tm="100000">
                                          <p:val>
                                            <p:strVal val="#ppt_y"/>
                                          </p:val>
                                        </p:tav>
                                      </p:tavLst>
                                    </p:anim>
                                  </p:childTnLst>
                                </p:cTn>
                              </p:par>
                            </p:childTnLst>
                          </p:cTn>
                        </p:par>
                        <p:par>
                          <p:cTn id="14" fill="hold">
                            <p:stCondLst>
                              <p:cond delay="4000"/>
                            </p:stCondLst>
                            <p:childTnLst>
                              <p:par>
                                <p:cTn id="15" presetID="21"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heel(4)">
                                      <p:cBhvr>
                                        <p:cTn id="17" dur="2000"/>
                                        <p:tgtEl>
                                          <p:spTgt spid="4"/>
                                        </p:tgtEl>
                                      </p:cBhvr>
                                    </p:animEffect>
                                  </p:childTnLst>
                                </p:cTn>
                              </p:par>
                            </p:childTnLst>
                          </p:cTn>
                        </p:par>
                        <p:par>
                          <p:cTn id="18" fill="hold">
                            <p:stCondLst>
                              <p:cond delay="6000"/>
                            </p:stCondLst>
                            <p:childTnLst>
                              <p:par>
                                <p:cTn id="19" presetID="42"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500"/>
                                        <p:tgtEl>
                                          <p:spTgt spid="6"/>
                                        </p:tgtEl>
                                      </p:cBhvr>
                                    </p:animEffect>
                                    <p:anim calcmode="lin" valueType="num">
                                      <p:cBhvr>
                                        <p:cTn id="22" dur="1500" fill="hold"/>
                                        <p:tgtEl>
                                          <p:spTgt spid="6"/>
                                        </p:tgtEl>
                                        <p:attrNameLst>
                                          <p:attrName>ppt_x</p:attrName>
                                        </p:attrNameLst>
                                      </p:cBhvr>
                                      <p:tavLst>
                                        <p:tav tm="0">
                                          <p:val>
                                            <p:strVal val="#ppt_x"/>
                                          </p:val>
                                        </p:tav>
                                        <p:tav tm="100000">
                                          <p:val>
                                            <p:strVal val="#ppt_x"/>
                                          </p:val>
                                        </p:tav>
                                      </p:tavLst>
                                    </p:anim>
                                    <p:anim calcmode="lin" valueType="num">
                                      <p:cBhvr>
                                        <p:cTn id="23" dur="1500" fill="hold"/>
                                        <p:tgtEl>
                                          <p:spTgt spid="6"/>
                                        </p:tgtEl>
                                        <p:attrNameLst>
                                          <p:attrName>ppt_y</p:attrName>
                                        </p:attrNameLst>
                                      </p:cBhvr>
                                      <p:tavLst>
                                        <p:tav tm="0">
                                          <p:val>
                                            <p:strVal val="#ppt_y+.1"/>
                                          </p:val>
                                        </p:tav>
                                        <p:tav tm="100000">
                                          <p:val>
                                            <p:strVal val="#ppt_y"/>
                                          </p:val>
                                        </p:tav>
                                      </p:tavLst>
                                    </p:anim>
                                  </p:childTnLst>
                                </p:cTn>
                              </p:par>
                            </p:childTnLst>
                          </p:cTn>
                        </p:par>
                        <p:par>
                          <p:cTn id="24" fill="hold">
                            <p:stCondLst>
                              <p:cond delay="7500"/>
                            </p:stCondLst>
                            <p:childTnLst>
                              <p:par>
                                <p:cTn id="25" presetID="21" presetClass="entr" presetSubtype="8"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heel(8)">
                                      <p:cBhvr>
                                        <p:cTn id="27" dur="2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normAutofit/>
          </a:bodyPr>
          <a:lstStyle/>
          <a:p>
            <a:pPr fontAlgn="auto">
              <a:spcAft>
                <a:spcPts val="0"/>
              </a:spcAft>
              <a:defRPr/>
            </a:pPr>
            <a:r>
              <a:rPr lang="fr-CA" dirty="0" smtClean="0">
                <a:solidFill>
                  <a:schemeClr val="bg1">
                    <a:lumMod val="95000"/>
                  </a:schemeClr>
                </a:solidFill>
              </a:rPr>
              <a:t>Index Page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2" y="2286000"/>
            <a:ext cx="9144000" cy="4632870"/>
          </a:xfrm>
          <a:prstGeom prst="rect">
            <a:avLst/>
          </a:prstGeom>
        </p:spPr>
      </p:pic>
    </p:spTree>
    <p:extLst>
      <p:ext uri="{BB962C8B-B14F-4D97-AF65-F5344CB8AC3E}">
        <p14:creationId xmlns:p14="http://schemas.microsoft.com/office/powerpoint/2010/main" val="3999275431"/>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0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7" name="Title 1"/>
          <p:cNvSpPr txBox="1">
            <a:spLocks noGrp="1"/>
          </p:cNvSpPr>
          <p:nvPr>
            <p:ph type="title"/>
          </p:nvPr>
        </p:nvSpPr>
        <p:spPr bwMode="auto">
          <a:xfrm>
            <a:off x="381000" y="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dirty="0" smtClean="0">
                <a:solidFill>
                  <a:schemeClr val="bg1"/>
                </a:solidFill>
              </a:rPr>
              <a:t>About Us Page</a:t>
            </a:r>
            <a:endParaRPr lang="en-IN" dirty="0">
              <a:solidFill>
                <a:schemeClr val="bg1"/>
              </a:solidFill>
            </a:endParaRP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97" y="2224950"/>
            <a:ext cx="9144000" cy="4633050"/>
          </a:xfrm>
          <a:prstGeom prst="rect">
            <a:avLst/>
          </a:prstGeom>
        </p:spPr>
      </p:pic>
    </p:spTree>
    <p:extLst>
      <p:ext uri="{BB962C8B-B14F-4D97-AF65-F5344CB8AC3E}">
        <p14:creationId xmlns:p14="http://schemas.microsoft.com/office/powerpoint/2010/main" val="202565171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1000"/>
                                        <p:tgtEl>
                                          <p:spTgt spid="67"/>
                                        </p:tgtEl>
                                      </p:cBhvr>
                                    </p:animEffect>
                                    <p:anim calcmode="lin" valueType="num">
                                      <p:cBhvr>
                                        <p:cTn id="8" dur="1000" fill="hold"/>
                                        <p:tgtEl>
                                          <p:spTgt spid="67"/>
                                        </p:tgtEl>
                                        <p:attrNameLst>
                                          <p:attrName>ppt_x</p:attrName>
                                        </p:attrNameLst>
                                      </p:cBhvr>
                                      <p:tavLst>
                                        <p:tav tm="0">
                                          <p:val>
                                            <p:strVal val="#ppt_x"/>
                                          </p:val>
                                        </p:tav>
                                        <p:tav tm="100000">
                                          <p:val>
                                            <p:strVal val="#ppt_x"/>
                                          </p:val>
                                        </p:tav>
                                      </p:tavLst>
                                    </p:anim>
                                    <p:anim calcmode="lin" valueType="num">
                                      <p:cBhvr>
                                        <p:cTn id="9" dur="1000" fill="hold"/>
                                        <p:tgtEl>
                                          <p:spTgt spid="67"/>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500"/>
                                  </p:stCondLst>
                                  <p:childTnLst>
                                    <p:set>
                                      <p:cBhvr>
                                        <p:cTn id="11" dur="1" fill="hold">
                                          <p:stCondLst>
                                            <p:cond delay="0"/>
                                          </p:stCondLst>
                                        </p:cTn>
                                        <p:tgtEl>
                                          <p:spTgt spid="21"/>
                                        </p:tgtEl>
                                        <p:attrNameLst>
                                          <p:attrName>style.visibility</p:attrName>
                                        </p:attrNameLst>
                                      </p:cBhvr>
                                      <p:to>
                                        <p:strVal val="visible"/>
                                      </p:to>
                                    </p:set>
                                    <p:animEffect transition="in" filter="barn(inVertical)">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6" name="Title 65"/>
          <p:cNvSpPr>
            <a:spLocks noGrp="1"/>
          </p:cNvSpPr>
          <p:nvPr>
            <p:ph type="title"/>
          </p:nvPr>
        </p:nvSpPr>
        <p:spPr>
          <a:xfrm>
            <a:off x="878006" y="228600"/>
            <a:ext cx="8229600" cy="1143000"/>
          </a:xfrm>
        </p:spPr>
        <p:txBody>
          <a:bodyPr/>
          <a:lstStyle/>
          <a:p>
            <a:r>
              <a:rPr lang="en-US" dirty="0" smtClean="0">
                <a:solidFill>
                  <a:schemeClr val="bg1"/>
                </a:solidFill>
              </a:rPr>
              <a:t>Blood Donor Requirements</a:t>
            </a:r>
            <a:endParaRPr lang="en-IN"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00"/>
            <a:ext cx="1939013" cy="1746913"/>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84" y="2133601"/>
            <a:ext cx="9144000" cy="4724400"/>
          </a:xfrm>
          <a:prstGeom prst="rect">
            <a:avLst/>
          </a:prstGeom>
        </p:spPr>
      </p:pic>
    </p:spTree>
    <p:extLst>
      <p:ext uri="{BB962C8B-B14F-4D97-AF65-F5344CB8AC3E}">
        <p14:creationId xmlns:p14="http://schemas.microsoft.com/office/powerpoint/2010/main" val="364304258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1000"/>
                                        <p:tgtEl>
                                          <p:spTgt spid="66"/>
                                        </p:tgtEl>
                                      </p:cBhvr>
                                    </p:animEffect>
                                    <p:anim calcmode="lin" valueType="num">
                                      <p:cBhvr>
                                        <p:cTn id="8" dur="1000" fill="hold"/>
                                        <p:tgtEl>
                                          <p:spTgt spid="66"/>
                                        </p:tgtEl>
                                        <p:attrNameLst>
                                          <p:attrName>ppt_x</p:attrName>
                                        </p:attrNameLst>
                                      </p:cBhvr>
                                      <p:tavLst>
                                        <p:tav tm="0">
                                          <p:val>
                                            <p:strVal val="#ppt_x"/>
                                          </p:val>
                                        </p:tav>
                                        <p:tav tm="100000">
                                          <p:val>
                                            <p:strVal val="#ppt_x"/>
                                          </p:val>
                                        </p:tav>
                                      </p:tavLst>
                                    </p:anim>
                                    <p:anim calcmode="lin" valueType="num">
                                      <p:cBhvr>
                                        <p:cTn id="9" dur="1000" fill="hold"/>
                                        <p:tgtEl>
                                          <p:spTgt spid="66"/>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150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6" name="Title 65"/>
          <p:cNvSpPr>
            <a:spLocks noGrp="1"/>
          </p:cNvSpPr>
          <p:nvPr>
            <p:ph type="title"/>
          </p:nvPr>
        </p:nvSpPr>
        <p:spPr/>
        <p:txBody>
          <a:bodyPr/>
          <a:lstStyle/>
          <a:p>
            <a:r>
              <a:rPr lang="en-US" dirty="0" smtClean="0">
                <a:solidFill>
                  <a:schemeClr val="bg1"/>
                </a:solidFill>
              </a:rPr>
              <a:t>Contact Us</a:t>
            </a:r>
            <a:endParaRPr lang="en-IN" dirty="0">
              <a:solidFill>
                <a:schemeClr val="bg1"/>
              </a:solidFill>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5" y="2255497"/>
            <a:ext cx="9144000" cy="4602503"/>
          </a:xfrm>
          <a:prstGeom prst="rect">
            <a:avLst/>
          </a:prstGeom>
        </p:spPr>
      </p:pic>
    </p:spTree>
    <p:extLst>
      <p:ext uri="{BB962C8B-B14F-4D97-AF65-F5344CB8AC3E}">
        <p14:creationId xmlns:p14="http://schemas.microsoft.com/office/powerpoint/2010/main" val="364304258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1000"/>
                                        <p:tgtEl>
                                          <p:spTgt spid="66"/>
                                        </p:tgtEl>
                                      </p:cBhvr>
                                    </p:animEffect>
                                    <p:anim calcmode="lin" valueType="num">
                                      <p:cBhvr>
                                        <p:cTn id="8" dur="1000" fill="hold"/>
                                        <p:tgtEl>
                                          <p:spTgt spid="66"/>
                                        </p:tgtEl>
                                        <p:attrNameLst>
                                          <p:attrName>ppt_x</p:attrName>
                                        </p:attrNameLst>
                                      </p:cBhvr>
                                      <p:tavLst>
                                        <p:tav tm="0">
                                          <p:val>
                                            <p:strVal val="#ppt_x"/>
                                          </p:val>
                                        </p:tav>
                                        <p:tav tm="100000">
                                          <p:val>
                                            <p:strVal val="#ppt_x"/>
                                          </p:val>
                                        </p:tav>
                                      </p:tavLst>
                                    </p:anim>
                                    <p:anim calcmode="lin" valueType="num">
                                      <p:cBhvr>
                                        <p:cTn id="9"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6" name="Title 65"/>
          <p:cNvSpPr>
            <a:spLocks noGrp="1"/>
          </p:cNvSpPr>
          <p:nvPr>
            <p:ph type="title"/>
          </p:nvPr>
        </p:nvSpPr>
        <p:spPr/>
        <p:txBody>
          <a:bodyPr/>
          <a:lstStyle/>
          <a:p>
            <a:pPr lvl="0"/>
            <a:r>
              <a:rPr lang="en-US" dirty="0" smtClean="0">
                <a:solidFill>
                  <a:schemeClr val="bg1"/>
                </a:solidFill>
              </a:rPr>
              <a:t>Sign Up</a:t>
            </a:r>
            <a:endParaRPr lang="en-IN" dirty="0">
              <a:solidFill>
                <a:schemeClr val="bg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72473"/>
            <a:ext cx="9144000" cy="4585527"/>
          </a:xfrm>
          <a:prstGeom prst="rect">
            <a:avLst/>
          </a:prstGeom>
        </p:spPr>
      </p:pic>
    </p:spTree>
    <p:extLst>
      <p:ext uri="{BB962C8B-B14F-4D97-AF65-F5344CB8AC3E}">
        <p14:creationId xmlns:p14="http://schemas.microsoft.com/office/powerpoint/2010/main" val="1154082905"/>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1000"/>
                                        <p:tgtEl>
                                          <p:spTgt spid="66"/>
                                        </p:tgtEl>
                                      </p:cBhvr>
                                    </p:animEffect>
                                    <p:anim calcmode="lin" valueType="num">
                                      <p:cBhvr>
                                        <p:cTn id="8" dur="1000" fill="hold"/>
                                        <p:tgtEl>
                                          <p:spTgt spid="66"/>
                                        </p:tgtEl>
                                        <p:attrNameLst>
                                          <p:attrName>ppt_x</p:attrName>
                                        </p:attrNameLst>
                                      </p:cBhvr>
                                      <p:tavLst>
                                        <p:tav tm="0">
                                          <p:val>
                                            <p:strVal val="#ppt_x"/>
                                          </p:val>
                                        </p:tav>
                                        <p:tav tm="100000">
                                          <p:val>
                                            <p:strVal val="#ppt_x"/>
                                          </p:val>
                                        </p:tav>
                                      </p:tavLst>
                                    </p:anim>
                                    <p:anim calcmode="lin" valueType="num">
                                      <p:cBhvr>
                                        <p:cTn id="9"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6" name="Title 65"/>
          <p:cNvSpPr>
            <a:spLocks noGrp="1"/>
          </p:cNvSpPr>
          <p:nvPr>
            <p:ph type="title"/>
          </p:nvPr>
        </p:nvSpPr>
        <p:spPr/>
        <p:txBody>
          <a:bodyPr/>
          <a:lstStyle/>
          <a:p>
            <a:r>
              <a:rPr lang="en-US" dirty="0" smtClean="0">
                <a:solidFill>
                  <a:schemeClr val="bg1"/>
                </a:solidFill>
              </a:rPr>
              <a:t>Sign Up</a:t>
            </a:r>
            <a:endParaRPr lang="en-IN" dirty="0">
              <a:solidFill>
                <a:schemeClr val="bg1"/>
              </a:solidFill>
            </a:endParaRP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9" y="2258907"/>
            <a:ext cx="9144000" cy="4599093"/>
          </a:xfrm>
          <a:prstGeom prst="rect">
            <a:avLst/>
          </a:prstGeom>
        </p:spPr>
      </p:pic>
    </p:spTree>
    <p:extLst>
      <p:ext uri="{BB962C8B-B14F-4D97-AF65-F5344CB8AC3E}">
        <p14:creationId xmlns:p14="http://schemas.microsoft.com/office/powerpoint/2010/main" val="115408290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1000"/>
                                        <p:tgtEl>
                                          <p:spTgt spid="66"/>
                                        </p:tgtEl>
                                      </p:cBhvr>
                                    </p:animEffect>
                                    <p:anim calcmode="lin" valueType="num">
                                      <p:cBhvr>
                                        <p:cTn id="8" dur="1000" fill="hold"/>
                                        <p:tgtEl>
                                          <p:spTgt spid="66"/>
                                        </p:tgtEl>
                                        <p:attrNameLst>
                                          <p:attrName>ppt_x</p:attrName>
                                        </p:attrNameLst>
                                      </p:cBhvr>
                                      <p:tavLst>
                                        <p:tav tm="0">
                                          <p:val>
                                            <p:strVal val="#ppt_x"/>
                                          </p:val>
                                        </p:tav>
                                        <p:tav tm="100000">
                                          <p:val>
                                            <p:strVal val="#ppt_x"/>
                                          </p:val>
                                        </p:tav>
                                      </p:tavLst>
                                    </p:anim>
                                    <p:anim calcmode="lin" valueType="num">
                                      <p:cBhvr>
                                        <p:cTn id="9"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6" name="Title 65"/>
          <p:cNvSpPr>
            <a:spLocks noGrp="1"/>
          </p:cNvSpPr>
          <p:nvPr>
            <p:ph type="title"/>
          </p:nvPr>
        </p:nvSpPr>
        <p:spPr/>
        <p:txBody>
          <a:bodyPr/>
          <a:lstStyle/>
          <a:p>
            <a:r>
              <a:rPr lang="en-IN" dirty="0" smtClean="0">
                <a:solidFill>
                  <a:schemeClr val="bg1"/>
                </a:solidFill>
              </a:rPr>
              <a:t>Login Page</a:t>
            </a:r>
            <a:endParaRPr lang="en-IN" dirty="0">
              <a:solidFill>
                <a:schemeClr val="bg1"/>
              </a:solidFill>
            </a:endParaRP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86000"/>
            <a:ext cx="9144000" cy="4629531"/>
          </a:xfrm>
          <a:prstGeom prst="rect">
            <a:avLst/>
          </a:prstGeom>
        </p:spPr>
      </p:pic>
    </p:spTree>
    <p:extLst>
      <p:ext uri="{BB962C8B-B14F-4D97-AF65-F5344CB8AC3E}">
        <p14:creationId xmlns:p14="http://schemas.microsoft.com/office/powerpoint/2010/main" val="290255222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500"/>
                                  </p:stCondLst>
                                  <p:childTnLst>
                                    <p:set>
                                      <p:cBhvr>
                                        <p:cTn id="6" dur="1" fill="hold">
                                          <p:stCondLst>
                                            <p:cond delay="0"/>
                                          </p:stCondLst>
                                        </p:cTn>
                                        <p:tgtEl>
                                          <p:spTgt spid="66"/>
                                        </p:tgtEl>
                                        <p:attrNameLst>
                                          <p:attrName>style.visibility</p:attrName>
                                        </p:attrNameLst>
                                      </p:cBhvr>
                                      <p:to>
                                        <p:strVal val="visible"/>
                                      </p:to>
                                    </p:set>
                                    <p:animEffect transition="in" filter="wipe(down)">
                                      <p:cBhvr>
                                        <p:cTn id="7" dur="500"/>
                                        <p:tgtEl>
                                          <p:spTgt spid="66"/>
                                        </p:tgtEl>
                                      </p:cBhvr>
                                    </p:animEffect>
                                  </p:childTnLst>
                                </p:cTn>
                              </p:par>
                              <p:par>
                                <p:cTn id="8" presetID="42" presetClass="entr" presetSubtype="0" fill="hold" nodeType="withEffect">
                                  <p:stCondLst>
                                    <p:cond delay="10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1000"/>
                                        <p:tgtEl>
                                          <p:spTgt spid="19"/>
                                        </p:tgtEl>
                                      </p:cBhvr>
                                    </p:animEffect>
                                    <p:anim calcmode="lin" valueType="num">
                                      <p:cBhvr>
                                        <p:cTn id="11" dur="1000" fill="hold"/>
                                        <p:tgtEl>
                                          <p:spTgt spid="19"/>
                                        </p:tgtEl>
                                        <p:attrNameLst>
                                          <p:attrName>ppt_x</p:attrName>
                                        </p:attrNameLst>
                                      </p:cBhvr>
                                      <p:tavLst>
                                        <p:tav tm="0">
                                          <p:val>
                                            <p:strVal val="#ppt_x"/>
                                          </p:val>
                                        </p:tav>
                                        <p:tav tm="100000">
                                          <p:val>
                                            <p:strVal val="#ppt_x"/>
                                          </p:val>
                                        </p:tav>
                                      </p:tavLst>
                                    </p:anim>
                                    <p:anim calcmode="lin" valueType="num">
                                      <p:cBhvr>
                                        <p:cTn id="1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6" name="Title 65"/>
          <p:cNvSpPr>
            <a:spLocks noGrp="1"/>
          </p:cNvSpPr>
          <p:nvPr>
            <p:ph type="title"/>
          </p:nvPr>
        </p:nvSpPr>
        <p:spPr/>
        <p:txBody>
          <a:bodyPr/>
          <a:lstStyle/>
          <a:p>
            <a:r>
              <a:rPr lang="en-US" dirty="0" smtClean="0">
                <a:solidFill>
                  <a:schemeClr val="bg1"/>
                </a:solidFill>
              </a:rPr>
              <a:t>Home Page</a:t>
            </a:r>
            <a:endParaRPr lang="en-IN"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72473"/>
            <a:ext cx="9144000" cy="4585527"/>
          </a:xfrm>
          <a:prstGeom prst="rect">
            <a:avLst/>
          </a:prstGeom>
        </p:spPr>
      </p:pic>
    </p:spTree>
    <p:extLst>
      <p:ext uri="{BB962C8B-B14F-4D97-AF65-F5344CB8AC3E}">
        <p14:creationId xmlns:p14="http://schemas.microsoft.com/office/powerpoint/2010/main" val="290255222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25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1000"/>
                                        <p:tgtEl>
                                          <p:spTgt spid="66"/>
                                        </p:tgtEl>
                                      </p:cBhvr>
                                    </p:animEffect>
                                    <p:anim calcmode="lin" valueType="num">
                                      <p:cBhvr>
                                        <p:cTn id="8" dur="1000" fill="hold"/>
                                        <p:tgtEl>
                                          <p:spTgt spid="66"/>
                                        </p:tgtEl>
                                        <p:attrNameLst>
                                          <p:attrName>ppt_x</p:attrName>
                                        </p:attrNameLst>
                                      </p:cBhvr>
                                      <p:tavLst>
                                        <p:tav tm="0">
                                          <p:val>
                                            <p:strVal val="#ppt_x"/>
                                          </p:val>
                                        </p:tav>
                                        <p:tav tm="100000">
                                          <p:val>
                                            <p:strVal val="#ppt_x"/>
                                          </p:val>
                                        </p:tav>
                                      </p:tavLst>
                                    </p:anim>
                                    <p:anim calcmode="lin" valueType="num">
                                      <p:cBhvr>
                                        <p:cTn id="9"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6" name="Title 65"/>
          <p:cNvSpPr>
            <a:spLocks noGrp="1"/>
          </p:cNvSpPr>
          <p:nvPr>
            <p:ph type="title"/>
          </p:nvPr>
        </p:nvSpPr>
        <p:spPr>
          <a:xfrm>
            <a:off x="1219200" y="2224926"/>
            <a:ext cx="8229600" cy="1143000"/>
          </a:xfrm>
        </p:spPr>
        <p:txBody>
          <a:bodyPr/>
          <a:lstStyle/>
          <a:p>
            <a:r>
              <a:rPr lang="en-US" dirty="0" smtClean="0">
                <a:solidFill>
                  <a:schemeClr val="bg1"/>
                </a:solidFill>
              </a:rPr>
              <a:t>Home Page</a:t>
            </a:r>
            <a:endParaRPr lang="en-IN" dirty="0">
              <a:solidFill>
                <a:schemeClr val="bg1"/>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22" y="2209800"/>
            <a:ext cx="9144000" cy="4622838"/>
          </a:xfrm>
          <a:prstGeom prst="rect">
            <a:avLst/>
          </a:prstGeom>
        </p:spPr>
      </p:pic>
      <p:sp>
        <p:nvSpPr>
          <p:cNvPr id="4" name="Title 65"/>
          <p:cNvSpPr txBox="1">
            <a:spLocks/>
          </p:cNvSpPr>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smtClean="0">
                <a:solidFill>
                  <a:schemeClr val="bg1"/>
                </a:solidFill>
              </a:rPr>
              <a:t>Home Page</a:t>
            </a:r>
            <a:endParaRPr lang="en-IN" dirty="0">
              <a:solidFill>
                <a:schemeClr val="bg1"/>
              </a:solidFill>
            </a:endParaRPr>
          </a:p>
        </p:txBody>
      </p:sp>
    </p:spTree>
    <p:extLst>
      <p:ext uri="{BB962C8B-B14F-4D97-AF65-F5344CB8AC3E}">
        <p14:creationId xmlns:p14="http://schemas.microsoft.com/office/powerpoint/2010/main" val="29025522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1000"/>
                                        <p:tgtEl>
                                          <p:spTgt spid="66"/>
                                        </p:tgtEl>
                                      </p:cBhvr>
                                    </p:animEffect>
                                    <p:anim calcmode="lin" valueType="num">
                                      <p:cBhvr>
                                        <p:cTn id="8" dur="1000" fill="hold"/>
                                        <p:tgtEl>
                                          <p:spTgt spid="66"/>
                                        </p:tgtEl>
                                        <p:attrNameLst>
                                          <p:attrName>ppt_x</p:attrName>
                                        </p:attrNameLst>
                                      </p:cBhvr>
                                      <p:tavLst>
                                        <p:tav tm="0">
                                          <p:val>
                                            <p:strVal val="#ppt_x"/>
                                          </p:val>
                                        </p:tav>
                                        <p:tav tm="100000">
                                          <p:val>
                                            <p:strVal val="#ppt_x"/>
                                          </p:val>
                                        </p:tav>
                                      </p:tavLst>
                                    </p:anim>
                                    <p:anim calcmode="lin" valueType="num">
                                      <p:cBhvr>
                                        <p:cTn id="9" dur="1000" fill="hold"/>
                                        <p:tgtEl>
                                          <p:spTgt spid="66"/>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25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6" name="Title 65"/>
          <p:cNvSpPr>
            <a:spLocks noGrp="1"/>
          </p:cNvSpPr>
          <p:nvPr>
            <p:ph type="title"/>
          </p:nvPr>
        </p:nvSpPr>
        <p:spPr>
          <a:xfrm>
            <a:off x="457200" y="228600"/>
            <a:ext cx="8229600" cy="1143000"/>
          </a:xfrm>
        </p:spPr>
        <p:txBody>
          <a:bodyPr/>
          <a:lstStyle/>
          <a:p>
            <a:r>
              <a:rPr lang="en-US" dirty="0" smtClean="0">
                <a:solidFill>
                  <a:schemeClr val="bg1"/>
                </a:solidFill>
              </a:rPr>
              <a:t>Blood Banks</a:t>
            </a:r>
            <a:endParaRPr lang="en-IN" dirty="0">
              <a:solidFill>
                <a:schemeClr val="bg1"/>
              </a:solidFill>
            </a:endParaRPr>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2239963"/>
            <a:ext cx="9171297" cy="4572000"/>
          </a:xfrm>
        </p:spPr>
      </p:pic>
    </p:spTree>
    <p:extLst>
      <p:ext uri="{BB962C8B-B14F-4D97-AF65-F5344CB8AC3E}">
        <p14:creationId xmlns:p14="http://schemas.microsoft.com/office/powerpoint/2010/main" val="29025522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1250"/>
                                        <p:tgtEl>
                                          <p:spTgt spid="66"/>
                                        </p:tgtEl>
                                      </p:cBhvr>
                                    </p:animEffect>
                                    <p:anim calcmode="lin" valueType="num">
                                      <p:cBhvr>
                                        <p:cTn id="8" dur="1250" fill="hold"/>
                                        <p:tgtEl>
                                          <p:spTgt spid="66"/>
                                        </p:tgtEl>
                                        <p:attrNameLst>
                                          <p:attrName>ppt_x</p:attrName>
                                        </p:attrNameLst>
                                      </p:cBhvr>
                                      <p:tavLst>
                                        <p:tav tm="0">
                                          <p:val>
                                            <p:strVal val="#ppt_x"/>
                                          </p:val>
                                        </p:tav>
                                        <p:tav tm="100000">
                                          <p:val>
                                            <p:strVal val="#ppt_x"/>
                                          </p:val>
                                        </p:tav>
                                      </p:tavLst>
                                    </p:anim>
                                    <p:anim calcmode="lin" valueType="num">
                                      <p:cBhvr>
                                        <p:cTn id="9" dur="1250" fill="hold"/>
                                        <p:tgtEl>
                                          <p:spTgt spid="66"/>
                                        </p:tgtEl>
                                        <p:attrNameLst>
                                          <p:attrName>ppt_y</p:attrName>
                                        </p:attrNameLst>
                                      </p:cBhvr>
                                      <p:tavLst>
                                        <p:tav tm="0">
                                          <p:val>
                                            <p:strVal val="#ppt_y+.1"/>
                                          </p:val>
                                        </p:tav>
                                        <p:tav tm="100000">
                                          <p:val>
                                            <p:strVal val="#ppt_y"/>
                                          </p:val>
                                        </p:tav>
                                      </p:tavLst>
                                    </p:anim>
                                  </p:childTnLst>
                                </p:cTn>
                              </p:par>
                              <p:par>
                                <p:cTn id="10" presetID="2" presetClass="entr" presetSubtype="2" fill="hold" nodeType="withEffect">
                                  <p:stCondLst>
                                    <p:cond delay="50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750" fill="hold"/>
                                        <p:tgtEl>
                                          <p:spTgt spid="3"/>
                                        </p:tgtEl>
                                        <p:attrNameLst>
                                          <p:attrName>ppt_x</p:attrName>
                                        </p:attrNameLst>
                                      </p:cBhvr>
                                      <p:tavLst>
                                        <p:tav tm="0">
                                          <p:val>
                                            <p:strVal val="1+#ppt_w/2"/>
                                          </p:val>
                                        </p:tav>
                                        <p:tav tm="100000">
                                          <p:val>
                                            <p:strVal val="#ppt_x"/>
                                          </p:val>
                                        </p:tav>
                                      </p:tavLst>
                                    </p:anim>
                                    <p:anim calcmode="lin" valueType="num">
                                      <p:cBhvr additive="base">
                                        <p:cTn id="13" dur="7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a:xfrm>
            <a:off x="685800" y="457200"/>
            <a:ext cx="7772400" cy="2971799"/>
          </a:xfrm>
        </p:spPr>
        <p:txBody>
          <a:bodyPr rtlCol="0">
            <a:noAutofit/>
          </a:bodyPr>
          <a:lstStyle/>
          <a:p>
            <a:pPr fontAlgn="auto">
              <a:spcAft>
                <a:spcPts val="0"/>
              </a:spcAft>
              <a:defRPr/>
            </a:pPr>
            <a:r>
              <a:rPr lang="fr-CA" sz="8000" dirty="0" smtClean="0">
                <a:solidFill>
                  <a:srgbClr val="DF9B21"/>
                </a:solidFill>
                <a:latin typeface="Monotype Corsiva" pitchFamily="66" charset="0"/>
              </a:rPr>
              <a:t/>
            </a:r>
            <a:br>
              <a:rPr lang="fr-CA" sz="8000" dirty="0" smtClean="0">
                <a:solidFill>
                  <a:srgbClr val="DF9B21"/>
                </a:solidFill>
                <a:latin typeface="Monotype Corsiva" pitchFamily="66" charset="0"/>
              </a:rPr>
            </a:br>
            <a:r>
              <a:rPr lang="fr-CA" sz="8000" dirty="0">
                <a:solidFill>
                  <a:srgbClr val="DF9B21"/>
                </a:solidFill>
                <a:latin typeface="Monotype Corsiva" pitchFamily="66" charset="0"/>
              </a:rPr>
              <a:t/>
            </a:r>
            <a:br>
              <a:rPr lang="fr-CA" sz="8000" dirty="0">
                <a:solidFill>
                  <a:srgbClr val="DF9B21"/>
                </a:solidFill>
                <a:latin typeface="Monotype Corsiva" pitchFamily="66" charset="0"/>
              </a:rPr>
            </a:br>
            <a:r>
              <a:rPr lang="fr-CA" sz="8000" dirty="0" smtClean="0">
                <a:solidFill>
                  <a:srgbClr val="DF9B21"/>
                </a:solidFill>
                <a:latin typeface="Monotype Corsiva" pitchFamily="66" charset="0"/>
              </a:rPr>
              <a:t>Online Blood Bank Management System</a:t>
            </a:r>
            <a:br>
              <a:rPr lang="fr-CA" sz="8000" dirty="0" smtClean="0">
                <a:solidFill>
                  <a:srgbClr val="DF9B21"/>
                </a:solidFill>
                <a:latin typeface="Monotype Corsiva" pitchFamily="66" charset="0"/>
              </a:rPr>
            </a:br>
            <a:endParaRPr lang="fr-CA" sz="8000" dirty="0" smtClean="0">
              <a:solidFill>
                <a:srgbClr val="DF9B21"/>
              </a:solidFill>
              <a:latin typeface="Monotype Corsiva" pitchFamily="66" charset="0"/>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vertical)">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6" name="Title 65"/>
          <p:cNvSpPr>
            <a:spLocks noGrp="1"/>
          </p:cNvSpPr>
          <p:nvPr>
            <p:ph type="title"/>
          </p:nvPr>
        </p:nvSpPr>
        <p:spPr/>
        <p:txBody>
          <a:bodyPr/>
          <a:lstStyle/>
          <a:p>
            <a:r>
              <a:rPr lang="en-US" dirty="0" smtClean="0">
                <a:solidFill>
                  <a:schemeClr val="bg1"/>
                </a:solidFill>
              </a:rPr>
              <a:t>Blood Bank Detail</a:t>
            </a:r>
            <a:endParaRPr lang="en-IN" dirty="0">
              <a:solidFill>
                <a:schemeClr val="bg1"/>
              </a:solidFill>
            </a:endParaRPr>
          </a:p>
        </p:txBody>
      </p:sp>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844" y="2133600"/>
            <a:ext cx="9112155" cy="4724400"/>
          </a:xfrm>
        </p:spPr>
      </p:pic>
    </p:spTree>
    <p:extLst>
      <p:ext uri="{BB962C8B-B14F-4D97-AF65-F5344CB8AC3E}">
        <p14:creationId xmlns:p14="http://schemas.microsoft.com/office/powerpoint/2010/main" val="137681458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1000"/>
                                        <p:tgtEl>
                                          <p:spTgt spid="66"/>
                                        </p:tgtEl>
                                      </p:cBhvr>
                                    </p:animEffect>
                                    <p:anim calcmode="lin" valueType="num">
                                      <p:cBhvr>
                                        <p:cTn id="8" dur="1000" fill="hold"/>
                                        <p:tgtEl>
                                          <p:spTgt spid="66"/>
                                        </p:tgtEl>
                                        <p:attrNameLst>
                                          <p:attrName>ppt_x</p:attrName>
                                        </p:attrNameLst>
                                      </p:cBhvr>
                                      <p:tavLst>
                                        <p:tav tm="0">
                                          <p:val>
                                            <p:strVal val="#ppt_x"/>
                                          </p:val>
                                        </p:tav>
                                        <p:tav tm="100000">
                                          <p:val>
                                            <p:strVal val="#ppt_x"/>
                                          </p:val>
                                        </p:tav>
                                      </p:tavLst>
                                    </p:anim>
                                    <p:anim calcmode="lin" valueType="num">
                                      <p:cBhvr>
                                        <p:cTn id="9"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6" name="Title 65"/>
          <p:cNvSpPr>
            <a:spLocks noGrp="1"/>
          </p:cNvSpPr>
          <p:nvPr>
            <p:ph type="title"/>
          </p:nvPr>
        </p:nvSpPr>
        <p:spPr/>
        <p:txBody>
          <a:bodyPr/>
          <a:lstStyle/>
          <a:p>
            <a:r>
              <a:rPr lang="en-US" dirty="0" smtClean="0">
                <a:solidFill>
                  <a:schemeClr val="bg1"/>
                </a:solidFill>
              </a:rPr>
              <a:t>Camps</a:t>
            </a:r>
            <a:endParaRPr lang="en-IN" dirty="0">
              <a:solidFill>
                <a:schemeClr val="bg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07817"/>
            <a:ext cx="9144000" cy="4650183"/>
          </a:xfrm>
          <a:prstGeom prst="rect">
            <a:avLst/>
          </a:prstGeom>
        </p:spPr>
      </p:pic>
    </p:spTree>
    <p:extLst>
      <p:ext uri="{BB962C8B-B14F-4D97-AF65-F5344CB8AC3E}">
        <p14:creationId xmlns:p14="http://schemas.microsoft.com/office/powerpoint/2010/main" val="290255222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1000"/>
                                        <p:tgtEl>
                                          <p:spTgt spid="66"/>
                                        </p:tgtEl>
                                      </p:cBhvr>
                                    </p:animEffect>
                                    <p:anim calcmode="lin" valueType="num">
                                      <p:cBhvr>
                                        <p:cTn id="8" dur="1000" fill="hold"/>
                                        <p:tgtEl>
                                          <p:spTgt spid="66"/>
                                        </p:tgtEl>
                                        <p:attrNameLst>
                                          <p:attrName>ppt_x</p:attrName>
                                        </p:attrNameLst>
                                      </p:cBhvr>
                                      <p:tavLst>
                                        <p:tav tm="0">
                                          <p:val>
                                            <p:strVal val="#ppt_x"/>
                                          </p:val>
                                        </p:tav>
                                        <p:tav tm="100000">
                                          <p:val>
                                            <p:strVal val="#ppt_x"/>
                                          </p:val>
                                        </p:tav>
                                      </p:tavLst>
                                    </p:anim>
                                    <p:anim calcmode="lin" valueType="num">
                                      <p:cBhvr>
                                        <p:cTn id="9" dur="1000" fill="hold"/>
                                        <p:tgtEl>
                                          <p:spTgt spid="66"/>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25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6" name="Title 65"/>
          <p:cNvSpPr>
            <a:spLocks noGrp="1"/>
          </p:cNvSpPr>
          <p:nvPr>
            <p:ph type="title"/>
          </p:nvPr>
        </p:nvSpPr>
        <p:spPr/>
        <p:txBody>
          <a:bodyPr/>
          <a:lstStyle/>
          <a:p>
            <a:r>
              <a:rPr lang="en-US" dirty="0" smtClean="0">
                <a:solidFill>
                  <a:schemeClr val="bg1"/>
                </a:solidFill>
              </a:rPr>
              <a:t>Blood Availability</a:t>
            </a:r>
            <a:endParaRPr lang="en-IN" dirty="0">
              <a:solidFill>
                <a:schemeClr val="bg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35313"/>
            <a:ext cx="9144000" cy="4622687"/>
          </a:xfrm>
          <a:prstGeom prst="rect">
            <a:avLst/>
          </a:prstGeom>
        </p:spPr>
      </p:pic>
    </p:spTree>
    <p:extLst>
      <p:ext uri="{BB962C8B-B14F-4D97-AF65-F5344CB8AC3E}">
        <p14:creationId xmlns:p14="http://schemas.microsoft.com/office/powerpoint/2010/main" val="150206582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1000"/>
                                        <p:tgtEl>
                                          <p:spTgt spid="66"/>
                                        </p:tgtEl>
                                      </p:cBhvr>
                                    </p:animEffect>
                                    <p:anim calcmode="lin" valueType="num">
                                      <p:cBhvr>
                                        <p:cTn id="8" dur="1000" fill="hold"/>
                                        <p:tgtEl>
                                          <p:spTgt spid="66"/>
                                        </p:tgtEl>
                                        <p:attrNameLst>
                                          <p:attrName>ppt_x</p:attrName>
                                        </p:attrNameLst>
                                      </p:cBhvr>
                                      <p:tavLst>
                                        <p:tav tm="0">
                                          <p:val>
                                            <p:strVal val="#ppt_x"/>
                                          </p:val>
                                        </p:tav>
                                        <p:tav tm="100000">
                                          <p:val>
                                            <p:strVal val="#ppt_x"/>
                                          </p:val>
                                        </p:tav>
                                      </p:tavLst>
                                    </p:anim>
                                    <p:anim calcmode="lin" valueType="num">
                                      <p:cBhvr>
                                        <p:cTn id="9"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6" name="Title 65"/>
          <p:cNvSpPr>
            <a:spLocks noGrp="1"/>
          </p:cNvSpPr>
          <p:nvPr>
            <p:ph type="title"/>
          </p:nvPr>
        </p:nvSpPr>
        <p:spPr/>
        <p:txBody>
          <a:bodyPr/>
          <a:lstStyle/>
          <a:p>
            <a:r>
              <a:rPr lang="en-US" dirty="0" smtClean="0">
                <a:solidFill>
                  <a:schemeClr val="bg1"/>
                </a:solidFill>
              </a:rPr>
              <a:t>Blood Donor Registration</a:t>
            </a:r>
            <a:endParaRPr lang="en-IN" dirty="0">
              <a:solidFill>
                <a:schemeClr val="bg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4" y="2248829"/>
            <a:ext cx="9144000" cy="4609171"/>
          </a:xfrm>
          <a:prstGeom prst="rect">
            <a:avLst/>
          </a:prstGeom>
        </p:spPr>
      </p:pic>
    </p:spTree>
    <p:extLst>
      <p:ext uri="{BB962C8B-B14F-4D97-AF65-F5344CB8AC3E}">
        <p14:creationId xmlns:p14="http://schemas.microsoft.com/office/powerpoint/2010/main" val="11906094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1000"/>
                                        <p:tgtEl>
                                          <p:spTgt spid="66"/>
                                        </p:tgtEl>
                                      </p:cBhvr>
                                    </p:animEffect>
                                    <p:anim calcmode="lin" valueType="num">
                                      <p:cBhvr>
                                        <p:cTn id="8" dur="1000" fill="hold"/>
                                        <p:tgtEl>
                                          <p:spTgt spid="66"/>
                                        </p:tgtEl>
                                        <p:attrNameLst>
                                          <p:attrName>ppt_x</p:attrName>
                                        </p:attrNameLst>
                                      </p:cBhvr>
                                      <p:tavLst>
                                        <p:tav tm="0">
                                          <p:val>
                                            <p:strVal val="#ppt_x"/>
                                          </p:val>
                                        </p:tav>
                                        <p:tav tm="100000">
                                          <p:val>
                                            <p:strVal val="#ppt_x"/>
                                          </p:val>
                                        </p:tav>
                                      </p:tavLst>
                                    </p:anim>
                                    <p:anim calcmode="lin" valueType="num">
                                      <p:cBhvr>
                                        <p:cTn id="9"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6" name="Title 65"/>
          <p:cNvSpPr>
            <a:spLocks noGrp="1"/>
          </p:cNvSpPr>
          <p:nvPr>
            <p:ph type="title"/>
          </p:nvPr>
        </p:nvSpPr>
        <p:spPr/>
        <p:txBody>
          <a:bodyPr/>
          <a:lstStyle/>
          <a:p>
            <a:r>
              <a:rPr lang="en-US" dirty="0" smtClean="0">
                <a:solidFill>
                  <a:schemeClr val="bg1"/>
                </a:solidFill>
              </a:rPr>
              <a:t> Blood Request</a:t>
            </a:r>
            <a:endParaRPr lang="en-IN" dirty="0">
              <a:solidFill>
                <a:schemeClr val="bg1"/>
              </a:solidFill>
            </a:endParaRPr>
          </a:p>
        </p:txBody>
      </p:sp>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209800"/>
            <a:ext cx="9144000" cy="4648200"/>
          </a:xfrm>
        </p:spPr>
      </p:pic>
    </p:spTree>
    <p:extLst>
      <p:ext uri="{BB962C8B-B14F-4D97-AF65-F5344CB8AC3E}">
        <p14:creationId xmlns:p14="http://schemas.microsoft.com/office/powerpoint/2010/main" val="11906094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1000"/>
                                        <p:tgtEl>
                                          <p:spTgt spid="66"/>
                                        </p:tgtEl>
                                      </p:cBhvr>
                                    </p:animEffect>
                                    <p:anim calcmode="lin" valueType="num">
                                      <p:cBhvr>
                                        <p:cTn id="8" dur="1000" fill="hold"/>
                                        <p:tgtEl>
                                          <p:spTgt spid="66"/>
                                        </p:tgtEl>
                                        <p:attrNameLst>
                                          <p:attrName>ppt_x</p:attrName>
                                        </p:attrNameLst>
                                      </p:cBhvr>
                                      <p:tavLst>
                                        <p:tav tm="0">
                                          <p:val>
                                            <p:strVal val="#ppt_x"/>
                                          </p:val>
                                        </p:tav>
                                        <p:tav tm="100000">
                                          <p:val>
                                            <p:strVal val="#ppt_x"/>
                                          </p:val>
                                        </p:tav>
                                      </p:tavLst>
                                    </p:anim>
                                    <p:anim calcmode="lin" valueType="num">
                                      <p:cBhvr>
                                        <p:cTn id="9"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6" name="Title 65"/>
          <p:cNvSpPr>
            <a:spLocks noGrp="1"/>
          </p:cNvSpPr>
          <p:nvPr>
            <p:ph type="title"/>
          </p:nvPr>
        </p:nvSpPr>
        <p:spPr/>
        <p:txBody>
          <a:bodyPr/>
          <a:lstStyle/>
          <a:p>
            <a:r>
              <a:rPr lang="en-US" dirty="0" smtClean="0">
                <a:solidFill>
                  <a:schemeClr val="bg1"/>
                </a:solidFill>
              </a:rPr>
              <a:t>Find Donors</a:t>
            </a:r>
            <a:endParaRPr lang="en-IN" dirty="0">
              <a:solidFill>
                <a:schemeClr val="bg1"/>
              </a:solidFill>
            </a:endParaRPr>
          </a:p>
        </p:txBody>
      </p:sp>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209800"/>
            <a:ext cx="9144000" cy="4648200"/>
          </a:xfrm>
        </p:spPr>
      </p:pic>
    </p:spTree>
    <p:extLst>
      <p:ext uri="{BB962C8B-B14F-4D97-AF65-F5344CB8AC3E}">
        <p14:creationId xmlns:p14="http://schemas.microsoft.com/office/powerpoint/2010/main" val="134489091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1000"/>
                                        <p:tgtEl>
                                          <p:spTgt spid="66"/>
                                        </p:tgtEl>
                                      </p:cBhvr>
                                    </p:animEffect>
                                    <p:anim calcmode="lin" valueType="num">
                                      <p:cBhvr>
                                        <p:cTn id="8" dur="1000" fill="hold"/>
                                        <p:tgtEl>
                                          <p:spTgt spid="66"/>
                                        </p:tgtEl>
                                        <p:attrNameLst>
                                          <p:attrName>ppt_x</p:attrName>
                                        </p:attrNameLst>
                                      </p:cBhvr>
                                      <p:tavLst>
                                        <p:tav tm="0">
                                          <p:val>
                                            <p:strVal val="#ppt_x"/>
                                          </p:val>
                                        </p:tav>
                                        <p:tav tm="100000">
                                          <p:val>
                                            <p:strVal val="#ppt_x"/>
                                          </p:val>
                                        </p:tav>
                                      </p:tavLst>
                                    </p:anim>
                                    <p:anim calcmode="lin" valueType="num">
                                      <p:cBhvr>
                                        <p:cTn id="9"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6" name="Title 65"/>
          <p:cNvSpPr>
            <a:spLocks noGrp="1"/>
          </p:cNvSpPr>
          <p:nvPr>
            <p:ph type="title"/>
          </p:nvPr>
        </p:nvSpPr>
        <p:spPr/>
        <p:txBody>
          <a:bodyPr/>
          <a:lstStyle/>
          <a:p>
            <a:r>
              <a:rPr lang="en-US" dirty="0" smtClean="0">
                <a:solidFill>
                  <a:schemeClr val="bg1"/>
                </a:solidFill>
              </a:rPr>
              <a:t>Donor Details</a:t>
            </a:r>
            <a:endParaRPr lang="en-IN" dirty="0">
              <a:solidFill>
                <a:schemeClr val="bg1"/>
              </a:solidFill>
            </a:endParaRPr>
          </a:p>
        </p:txBody>
      </p:sp>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304331"/>
            <a:ext cx="9144000" cy="4553669"/>
          </a:xfrm>
        </p:spPr>
      </p:pic>
    </p:spTree>
    <p:extLst>
      <p:ext uri="{BB962C8B-B14F-4D97-AF65-F5344CB8AC3E}">
        <p14:creationId xmlns:p14="http://schemas.microsoft.com/office/powerpoint/2010/main" val="81367574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1000"/>
                                        <p:tgtEl>
                                          <p:spTgt spid="66"/>
                                        </p:tgtEl>
                                      </p:cBhvr>
                                    </p:animEffect>
                                    <p:anim calcmode="lin" valueType="num">
                                      <p:cBhvr>
                                        <p:cTn id="8" dur="1000" fill="hold"/>
                                        <p:tgtEl>
                                          <p:spTgt spid="66"/>
                                        </p:tgtEl>
                                        <p:attrNameLst>
                                          <p:attrName>ppt_x</p:attrName>
                                        </p:attrNameLst>
                                      </p:cBhvr>
                                      <p:tavLst>
                                        <p:tav tm="0">
                                          <p:val>
                                            <p:strVal val="#ppt_x"/>
                                          </p:val>
                                        </p:tav>
                                        <p:tav tm="100000">
                                          <p:val>
                                            <p:strVal val="#ppt_x"/>
                                          </p:val>
                                        </p:tav>
                                      </p:tavLst>
                                    </p:anim>
                                    <p:anim calcmode="lin" valueType="num">
                                      <p:cBhvr>
                                        <p:cTn id="9"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6" name="Title 65"/>
          <p:cNvSpPr>
            <a:spLocks noGrp="1"/>
          </p:cNvSpPr>
          <p:nvPr>
            <p:ph type="title"/>
          </p:nvPr>
        </p:nvSpPr>
        <p:spPr/>
        <p:txBody>
          <a:bodyPr/>
          <a:lstStyle/>
          <a:p>
            <a:r>
              <a:rPr lang="en-US" dirty="0" smtClean="0">
                <a:solidFill>
                  <a:schemeClr val="bg1"/>
                </a:solidFill>
              </a:rPr>
              <a:t>Notification</a:t>
            </a:r>
            <a:endParaRPr lang="en-IN" dirty="0">
              <a:solidFill>
                <a:schemeClr val="bg1"/>
              </a:solidFill>
            </a:endParaRPr>
          </a:p>
        </p:txBody>
      </p:sp>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610" y="2209800"/>
            <a:ext cx="9165609" cy="4648200"/>
          </a:xfrm>
        </p:spPr>
      </p:pic>
    </p:spTree>
    <p:extLst>
      <p:ext uri="{BB962C8B-B14F-4D97-AF65-F5344CB8AC3E}">
        <p14:creationId xmlns:p14="http://schemas.microsoft.com/office/powerpoint/2010/main" val="288451943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1000"/>
                                        <p:tgtEl>
                                          <p:spTgt spid="66"/>
                                        </p:tgtEl>
                                      </p:cBhvr>
                                    </p:animEffect>
                                    <p:anim calcmode="lin" valueType="num">
                                      <p:cBhvr>
                                        <p:cTn id="8" dur="1000" fill="hold"/>
                                        <p:tgtEl>
                                          <p:spTgt spid="66"/>
                                        </p:tgtEl>
                                        <p:attrNameLst>
                                          <p:attrName>ppt_x</p:attrName>
                                        </p:attrNameLst>
                                      </p:cBhvr>
                                      <p:tavLst>
                                        <p:tav tm="0">
                                          <p:val>
                                            <p:strVal val="#ppt_x"/>
                                          </p:val>
                                        </p:tav>
                                        <p:tav tm="100000">
                                          <p:val>
                                            <p:strVal val="#ppt_x"/>
                                          </p:val>
                                        </p:tav>
                                      </p:tavLst>
                                    </p:anim>
                                    <p:anim calcmode="lin" valueType="num">
                                      <p:cBhvr>
                                        <p:cTn id="9"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6" name="Title 65"/>
          <p:cNvSpPr>
            <a:spLocks noGrp="1"/>
          </p:cNvSpPr>
          <p:nvPr>
            <p:ph type="title"/>
          </p:nvPr>
        </p:nvSpPr>
        <p:spPr/>
        <p:txBody>
          <a:bodyPr/>
          <a:lstStyle/>
          <a:p>
            <a:r>
              <a:rPr lang="en-US" dirty="0" smtClean="0">
                <a:solidFill>
                  <a:schemeClr val="bg1"/>
                </a:solidFill>
              </a:rPr>
              <a:t>Change Password</a:t>
            </a:r>
            <a:endParaRPr lang="en-IN" dirty="0">
              <a:solidFill>
                <a:schemeClr val="bg1"/>
              </a:solidFill>
            </a:endParaRPr>
          </a:p>
        </p:txBody>
      </p:sp>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209800"/>
            <a:ext cx="9144000" cy="4648201"/>
          </a:xfrm>
        </p:spPr>
      </p:pic>
    </p:spTree>
    <p:extLst>
      <p:ext uri="{BB962C8B-B14F-4D97-AF65-F5344CB8AC3E}">
        <p14:creationId xmlns:p14="http://schemas.microsoft.com/office/powerpoint/2010/main" val="288451943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1000"/>
                                        <p:tgtEl>
                                          <p:spTgt spid="66"/>
                                        </p:tgtEl>
                                      </p:cBhvr>
                                    </p:animEffect>
                                    <p:anim calcmode="lin" valueType="num">
                                      <p:cBhvr>
                                        <p:cTn id="8" dur="1000" fill="hold"/>
                                        <p:tgtEl>
                                          <p:spTgt spid="66"/>
                                        </p:tgtEl>
                                        <p:attrNameLst>
                                          <p:attrName>ppt_x</p:attrName>
                                        </p:attrNameLst>
                                      </p:cBhvr>
                                      <p:tavLst>
                                        <p:tav tm="0">
                                          <p:val>
                                            <p:strVal val="#ppt_x"/>
                                          </p:val>
                                        </p:tav>
                                        <p:tav tm="100000">
                                          <p:val>
                                            <p:strVal val="#ppt_x"/>
                                          </p:val>
                                        </p:tav>
                                      </p:tavLst>
                                    </p:anim>
                                    <p:anim calcmode="lin" valueType="num">
                                      <p:cBhvr>
                                        <p:cTn id="9"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6" name="Title 65"/>
          <p:cNvSpPr>
            <a:spLocks noGrp="1"/>
          </p:cNvSpPr>
          <p:nvPr>
            <p:ph type="title"/>
          </p:nvPr>
        </p:nvSpPr>
        <p:spPr/>
        <p:txBody>
          <a:bodyPr/>
          <a:lstStyle/>
          <a:p>
            <a:r>
              <a:rPr lang="en-US" dirty="0" smtClean="0">
                <a:solidFill>
                  <a:schemeClr val="bg1"/>
                </a:solidFill>
              </a:rPr>
              <a:t>Admin Index Page</a:t>
            </a:r>
            <a:endParaRPr lang="en-IN" dirty="0">
              <a:solidFill>
                <a:schemeClr val="bg1"/>
              </a:solidFill>
            </a:endParaRPr>
          </a:p>
        </p:txBody>
      </p:sp>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746" y="2217761"/>
            <a:ext cx="9121254" cy="4648200"/>
          </a:xfrm>
        </p:spPr>
      </p:pic>
    </p:spTree>
    <p:extLst>
      <p:ext uri="{BB962C8B-B14F-4D97-AF65-F5344CB8AC3E}">
        <p14:creationId xmlns:p14="http://schemas.microsoft.com/office/powerpoint/2010/main" val="288451943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1000"/>
                                        <p:tgtEl>
                                          <p:spTgt spid="66"/>
                                        </p:tgtEl>
                                      </p:cBhvr>
                                    </p:animEffect>
                                    <p:anim calcmode="lin" valueType="num">
                                      <p:cBhvr>
                                        <p:cTn id="8" dur="1000" fill="hold"/>
                                        <p:tgtEl>
                                          <p:spTgt spid="66"/>
                                        </p:tgtEl>
                                        <p:attrNameLst>
                                          <p:attrName>ppt_x</p:attrName>
                                        </p:attrNameLst>
                                      </p:cBhvr>
                                      <p:tavLst>
                                        <p:tav tm="0">
                                          <p:val>
                                            <p:strVal val="#ppt_x"/>
                                          </p:val>
                                        </p:tav>
                                        <p:tav tm="100000">
                                          <p:val>
                                            <p:strVal val="#ppt_x"/>
                                          </p:val>
                                        </p:tav>
                                      </p:tavLst>
                                    </p:anim>
                                    <p:anim calcmode="lin" valueType="num">
                                      <p:cBhvr>
                                        <p:cTn id="9"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2214563" y="274638"/>
            <a:ext cx="6472237" cy="1143000"/>
          </a:xfrm>
        </p:spPr>
        <p:txBody>
          <a:bodyPr rtlCol="0">
            <a:normAutofit/>
          </a:bodyPr>
          <a:lstStyle/>
          <a:p>
            <a:pPr algn="l" fontAlgn="auto">
              <a:spcAft>
                <a:spcPts val="0"/>
              </a:spcAft>
              <a:defRPr/>
            </a:pPr>
            <a:r>
              <a:rPr lang="fr-CA" b="1" dirty="0" smtClean="0">
                <a:solidFill>
                  <a:srgbClr val="A06D3F"/>
                </a:solidFill>
              </a:rPr>
              <a:t>Group Members:</a:t>
            </a:r>
          </a:p>
        </p:txBody>
      </p:sp>
      <p:sp>
        <p:nvSpPr>
          <p:cNvPr id="3" name="Espace réservé du contenu 2"/>
          <p:cNvSpPr>
            <a:spLocks noGrp="1"/>
          </p:cNvSpPr>
          <p:nvPr>
            <p:ph idx="1"/>
          </p:nvPr>
        </p:nvSpPr>
        <p:spPr>
          <a:xfrm>
            <a:off x="2214563" y="1600200"/>
            <a:ext cx="6472237" cy="4525963"/>
          </a:xfrm>
        </p:spPr>
        <p:txBody>
          <a:bodyPr rtlCol="0">
            <a:normAutofit/>
          </a:bodyPr>
          <a:lstStyle/>
          <a:p>
            <a:pPr fontAlgn="auto">
              <a:spcAft>
                <a:spcPts val="0"/>
              </a:spcAft>
              <a:buNone/>
              <a:defRPr/>
            </a:pPr>
            <a:r>
              <a:rPr lang="fr-CA" dirty="0" smtClean="0">
                <a:solidFill>
                  <a:schemeClr val="bg2">
                    <a:lumMod val="10000"/>
                  </a:schemeClr>
                </a:solidFill>
              </a:rPr>
              <a:t>Vaibhav kumawat [GL]</a:t>
            </a:r>
          </a:p>
          <a:p>
            <a:pPr fontAlgn="auto">
              <a:spcAft>
                <a:spcPts val="0"/>
              </a:spcAft>
              <a:buNone/>
              <a:defRPr/>
            </a:pPr>
            <a:r>
              <a:rPr lang="fr-CA" dirty="0" smtClean="0">
                <a:solidFill>
                  <a:schemeClr val="bg2">
                    <a:lumMod val="10000"/>
                  </a:schemeClr>
                </a:solidFill>
              </a:rPr>
              <a:t>Naresh Mali </a:t>
            </a:r>
          </a:p>
          <a:p>
            <a:pPr fontAlgn="auto">
              <a:spcAft>
                <a:spcPts val="0"/>
              </a:spcAft>
              <a:buNone/>
              <a:defRPr/>
            </a:pPr>
            <a:r>
              <a:rPr lang="fr-CA" dirty="0" smtClean="0">
                <a:solidFill>
                  <a:schemeClr val="bg2">
                    <a:lumMod val="10000"/>
                  </a:schemeClr>
                </a:solidFill>
              </a:rPr>
              <a:t>Bhavesh Nagda</a:t>
            </a:r>
          </a:p>
          <a:p>
            <a:pPr fontAlgn="auto">
              <a:spcAft>
                <a:spcPts val="0"/>
              </a:spcAft>
              <a:buNone/>
              <a:defRPr/>
            </a:pPr>
            <a:r>
              <a:rPr lang="fr-CA" dirty="0" smtClean="0">
                <a:solidFill>
                  <a:schemeClr val="bg2">
                    <a:lumMod val="10000"/>
                  </a:schemeClr>
                </a:solidFill>
              </a:rPr>
              <a:t>Vijay Kumar Jhalora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7472" y="149180"/>
            <a:ext cx="2387600" cy="23876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65060" y="3300942"/>
            <a:ext cx="2778940" cy="12224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par>
                                <p:cTn id="8" presetID="6" presetClass="entr" presetSubtype="16" fill="hold" nodeType="withEffect">
                                  <p:stCondLst>
                                    <p:cond delay="1500"/>
                                  </p:stCondLst>
                                  <p:childTnLst>
                                    <p:set>
                                      <p:cBhvr>
                                        <p:cTn id="9" dur="1" fill="hold">
                                          <p:stCondLst>
                                            <p:cond delay="0"/>
                                          </p:stCondLst>
                                        </p:cTn>
                                        <p:tgtEl>
                                          <p:spTgt spid="6"/>
                                        </p:tgtEl>
                                        <p:attrNameLst>
                                          <p:attrName>style.visibility</p:attrName>
                                        </p:attrNameLst>
                                      </p:cBhvr>
                                      <p:to>
                                        <p:strVal val="visible"/>
                                      </p:to>
                                    </p:set>
                                    <p:animEffect transition="in" filter="circle(in)">
                                      <p:cBhvr>
                                        <p:cTn id="10" dur="2000"/>
                                        <p:tgtEl>
                                          <p:spTgt spid="6"/>
                                        </p:tgtEl>
                                      </p:cBhvr>
                                    </p:animEffect>
                                  </p:childTnLst>
                                </p:cTn>
                              </p:par>
                              <p:par>
                                <p:cTn id="11" presetID="42" presetClass="entr" presetSubtype="0" fill="hold" grpId="0" nodeType="withEffect">
                                  <p:stCondLst>
                                    <p:cond delay="25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par>
                                <p:cTn id="16" presetID="53" presetClass="entr" presetSubtype="16" fill="hold" grpId="0" nodeType="withEffect">
                                  <p:stCondLst>
                                    <p:cond delay="3250"/>
                                  </p:stCondLst>
                                  <p:childTnLst>
                                    <p:set>
                                      <p:cBhvr>
                                        <p:cTn id="17" dur="1" fill="hold">
                                          <p:stCondLst>
                                            <p:cond delay="0"/>
                                          </p:stCondLst>
                                        </p:cTn>
                                        <p:tgtEl>
                                          <p:spTgt spid="3">
                                            <p:txEl>
                                              <p:pRg st="0" end="0"/>
                                            </p:txEl>
                                          </p:spTgt>
                                        </p:tgtEl>
                                        <p:attrNameLst>
                                          <p:attrName>style.visibility</p:attrName>
                                        </p:attrNameLst>
                                      </p:cBhvr>
                                      <p:to>
                                        <p:strVal val="visible"/>
                                      </p:to>
                                    </p:set>
                                    <p:anim calcmode="lin" valueType="num">
                                      <p:cBhvr>
                                        <p:cTn id="18"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9"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20" dur="500"/>
                                        <p:tgtEl>
                                          <p:spTgt spid="3">
                                            <p:txEl>
                                              <p:pRg st="0" end="0"/>
                                            </p:txEl>
                                          </p:spTgt>
                                        </p:tgtEl>
                                      </p:cBhvr>
                                    </p:animEffect>
                                  </p:childTnLst>
                                </p:cTn>
                              </p:par>
                              <p:par>
                                <p:cTn id="21" presetID="53" presetClass="entr" presetSubtype="16" fill="hold" grpId="0" nodeType="withEffect">
                                  <p:stCondLst>
                                    <p:cond delay="4000"/>
                                  </p:stCondLst>
                                  <p:childTnLst>
                                    <p:set>
                                      <p:cBhvr>
                                        <p:cTn id="22" dur="1" fill="hold">
                                          <p:stCondLst>
                                            <p:cond delay="0"/>
                                          </p:stCondLst>
                                        </p:cTn>
                                        <p:tgtEl>
                                          <p:spTgt spid="3">
                                            <p:txEl>
                                              <p:pRg st="1" end="1"/>
                                            </p:txEl>
                                          </p:spTgt>
                                        </p:tgtEl>
                                        <p:attrNameLst>
                                          <p:attrName>style.visibility</p:attrName>
                                        </p:attrNameLst>
                                      </p:cBhvr>
                                      <p:to>
                                        <p:strVal val="visible"/>
                                      </p:to>
                                    </p:set>
                                    <p:anim calcmode="lin" valueType="num">
                                      <p:cBhvr>
                                        <p:cTn id="23"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4"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5" dur="500"/>
                                        <p:tgtEl>
                                          <p:spTgt spid="3">
                                            <p:txEl>
                                              <p:pRg st="1" end="1"/>
                                            </p:txEl>
                                          </p:spTgt>
                                        </p:tgtEl>
                                      </p:cBhvr>
                                    </p:animEffect>
                                  </p:childTnLst>
                                </p:cTn>
                              </p:par>
                              <p:par>
                                <p:cTn id="26" presetID="53" presetClass="entr" presetSubtype="16" fill="hold" grpId="0" nodeType="withEffect">
                                  <p:stCondLst>
                                    <p:cond delay="4000"/>
                                  </p:stCondLst>
                                  <p:childTnLst>
                                    <p:set>
                                      <p:cBhvr>
                                        <p:cTn id="27" dur="1" fill="hold">
                                          <p:stCondLst>
                                            <p:cond delay="0"/>
                                          </p:stCondLst>
                                        </p:cTn>
                                        <p:tgtEl>
                                          <p:spTgt spid="3">
                                            <p:txEl>
                                              <p:pRg st="2" end="2"/>
                                            </p:txEl>
                                          </p:spTgt>
                                        </p:tgtEl>
                                        <p:attrNameLst>
                                          <p:attrName>style.visibility</p:attrName>
                                        </p:attrNameLst>
                                      </p:cBhvr>
                                      <p:to>
                                        <p:strVal val="visible"/>
                                      </p:to>
                                    </p:set>
                                    <p:anim calcmode="lin" valueType="num">
                                      <p:cBhvr>
                                        <p:cTn id="28"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30" dur="500"/>
                                        <p:tgtEl>
                                          <p:spTgt spid="3">
                                            <p:txEl>
                                              <p:pRg st="2" end="2"/>
                                            </p:txEl>
                                          </p:spTgt>
                                        </p:tgtEl>
                                      </p:cBhvr>
                                    </p:animEffect>
                                  </p:childTnLst>
                                </p:cTn>
                              </p:par>
                              <p:par>
                                <p:cTn id="31" presetID="53" presetClass="entr" presetSubtype="16" fill="hold" grpId="0" nodeType="withEffect">
                                  <p:stCondLst>
                                    <p:cond delay="4000"/>
                                  </p:stCondLst>
                                  <p:childTnLst>
                                    <p:set>
                                      <p:cBhvr>
                                        <p:cTn id="32" dur="1" fill="hold">
                                          <p:stCondLst>
                                            <p:cond delay="0"/>
                                          </p:stCondLst>
                                        </p:cTn>
                                        <p:tgtEl>
                                          <p:spTgt spid="3">
                                            <p:txEl>
                                              <p:pRg st="3" end="3"/>
                                            </p:txEl>
                                          </p:spTgt>
                                        </p:tgtEl>
                                        <p:attrNameLst>
                                          <p:attrName>style.visibility</p:attrName>
                                        </p:attrNameLst>
                                      </p:cBhvr>
                                      <p:to>
                                        <p:strVal val="visible"/>
                                      </p:to>
                                    </p:set>
                                    <p:anim calcmode="lin" valueType="num">
                                      <p:cBhvr>
                                        <p:cTn id="33"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4"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6" name="Title 65"/>
          <p:cNvSpPr>
            <a:spLocks noGrp="1"/>
          </p:cNvSpPr>
          <p:nvPr>
            <p:ph type="title"/>
          </p:nvPr>
        </p:nvSpPr>
        <p:spPr/>
        <p:txBody>
          <a:bodyPr/>
          <a:lstStyle/>
          <a:p>
            <a:r>
              <a:rPr lang="en-US" dirty="0" smtClean="0">
                <a:solidFill>
                  <a:schemeClr val="bg1"/>
                </a:solidFill>
              </a:rPr>
              <a:t>Admin Login</a:t>
            </a:r>
            <a:endParaRPr lang="en-IN" dirty="0">
              <a:solidFill>
                <a:schemeClr val="bg1"/>
              </a:solidFill>
            </a:endParaRPr>
          </a:p>
        </p:txBody>
      </p:sp>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286000"/>
            <a:ext cx="9144000" cy="4572000"/>
          </a:xfrm>
        </p:spPr>
      </p:pic>
    </p:spTree>
    <p:extLst>
      <p:ext uri="{BB962C8B-B14F-4D97-AF65-F5344CB8AC3E}">
        <p14:creationId xmlns:p14="http://schemas.microsoft.com/office/powerpoint/2010/main" val="288451943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1000"/>
                                        <p:tgtEl>
                                          <p:spTgt spid="66"/>
                                        </p:tgtEl>
                                      </p:cBhvr>
                                    </p:animEffect>
                                    <p:anim calcmode="lin" valueType="num">
                                      <p:cBhvr>
                                        <p:cTn id="8" dur="1000" fill="hold"/>
                                        <p:tgtEl>
                                          <p:spTgt spid="66"/>
                                        </p:tgtEl>
                                        <p:attrNameLst>
                                          <p:attrName>ppt_x</p:attrName>
                                        </p:attrNameLst>
                                      </p:cBhvr>
                                      <p:tavLst>
                                        <p:tav tm="0">
                                          <p:val>
                                            <p:strVal val="#ppt_x"/>
                                          </p:val>
                                        </p:tav>
                                        <p:tav tm="100000">
                                          <p:val>
                                            <p:strVal val="#ppt_x"/>
                                          </p:val>
                                        </p:tav>
                                      </p:tavLst>
                                    </p:anim>
                                    <p:anim calcmode="lin" valueType="num">
                                      <p:cBhvr>
                                        <p:cTn id="9"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6" name="Title 65"/>
          <p:cNvSpPr>
            <a:spLocks noGrp="1"/>
          </p:cNvSpPr>
          <p:nvPr>
            <p:ph type="title"/>
          </p:nvPr>
        </p:nvSpPr>
        <p:spPr/>
        <p:txBody>
          <a:bodyPr/>
          <a:lstStyle/>
          <a:p>
            <a:r>
              <a:rPr lang="en-US" dirty="0" smtClean="0">
                <a:solidFill>
                  <a:schemeClr val="bg1"/>
                </a:solidFill>
              </a:rPr>
              <a:t>Welcome To Admin Panel</a:t>
            </a:r>
            <a:endParaRPr lang="en-IN" dirty="0">
              <a:solidFill>
                <a:schemeClr val="bg1"/>
              </a:solidFill>
            </a:endParaRPr>
          </a:p>
        </p:txBody>
      </p:sp>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060" y="2209800"/>
            <a:ext cx="9237260" cy="4635691"/>
          </a:xfrm>
        </p:spPr>
      </p:pic>
    </p:spTree>
    <p:extLst>
      <p:ext uri="{BB962C8B-B14F-4D97-AF65-F5344CB8AC3E}">
        <p14:creationId xmlns:p14="http://schemas.microsoft.com/office/powerpoint/2010/main" val="416211723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1000"/>
                                        <p:tgtEl>
                                          <p:spTgt spid="66"/>
                                        </p:tgtEl>
                                      </p:cBhvr>
                                    </p:animEffect>
                                    <p:anim calcmode="lin" valueType="num">
                                      <p:cBhvr>
                                        <p:cTn id="8" dur="1000" fill="hold"/>
                                        <p:tgtEl>
                                          <p:spTgt spid="66"/>
                                        </p:tgtEl>
                                        <p:attrNameLst>
                                          <p:attrName>ppt_x</p:attrName>
                                        </p:attrNameLst>
                                      </p:cBhvr>
                                      <p:tavLst>
                                        <p:tav tm="0">
                                          <p:val>
                                            <p:strVal val="#ppt_x"/>
                                          </p:val>
                                        </p:tav>
                                        <p:tav tm="100000">
                                          <p:val>
                                            <p:strVal val="#ppt_x"/>
                                          </p:val>
                                        </p:tav>
                                      </p:tavLst>
                                    </p:anim>
                                    <p:anim calcmode="lin" valueType="num">
                                      <p:cBhvr>
                                        <p:cTn id="9"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6" name="Title 65"/>
          <p:cNvSpPr>
            <a:spLocks noGrp="1"/>
          </p:cNvSpPr>
          <p:nvPr>
            <p:ph type="title"/>
          </p:nvPr>
        </p:nvSpPr>
        <p:spPr/>
        <p:txBody>
          <a:bodyPr/>
          <a:lstStyle/>
          <a:p>
            <a:r>
              <a:rPr lang="en-US" dirty="0" smtClean="0">
                <a:solidFill>
                  <a:schemeClr val="bg1"/>
                </a:solidFill>
              </a:rPr>
              <a:t>Add Blood Banks</a:t>
            </a:r>
            <a:endParaRPr lang="en-IN" dirty="0">
              <a:solidFill>
                <a:schemeClr val="bg1"/>
              </a:solidFill>
            </a:endParaRPr>
          </a:p>
        </p:txBody>
      </p:sp>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286000"/>
            <a:ext cx="9144000" cy="4572000"/>
          </a:xfrm>
        </p:spPr>
      </p:pic>
    </p:spTree>
    <p:extLst>
      <p:ext uri="{BB962C8B-B14F-4D97-AF65-F5344CB8AC3E}">
        <p14:creationId xmlns:p14="http://schemas.microsoft.com/office/powerpoint/2010/main" val="416211723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1000"/>
                                        <p:tgtEl>
                                          <p:spTgt spid="66"/>
                                        </p:tgtEl>
                                      </p:cBhvr>
                                    </p:animEffect>
                                    <p:anim calcmode="lin" valueType="num">
                                      <p:cBhvr>
                                        <p:cTn id="8" dur="1000" fill="hold"/>
                                        <p:tgtEl>
                                          <p:spTgt spid="66"/>
                                        </p:tgtEl>
                                        <p:attrNameLst>
                                          <p:attrName>ppt_x</p:attrName>
                                        </p:attrNameLst>
                                      </p:cBhvr>
                                      <p:tavLst>
                                        <p:tav tm="0">
                                          <p:val>
                                            <p:strVal val="#ppt_x"/>
                                          </p:val>
                                        </p:tav>
                                        <p:tav tm="100000">
                                          <p:val>
                                            <p:strVal val="#ppt_x"/>
                                          </p:val>
                                        </p:tav>
                                      </p:tavLst>
                                    </p:anim>
                                    <p:anim calcmode="lin" valueType="num">
                                      <p:cBhvr>
                                        <p:cTn id="9"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6" name="Title 65"/>
          <p:cNvSpPr>
            <a:spLocks noGrp="1"/>
          </p:cNvSpPr>
          <p:nvPr>
            <p:ph type="title"/>
          </p:nvPr>
        </p:nvSpPr>
        <p:spPr/>
        <p:txBody>
          <a:bodyPr/>
          <a:lstStyle/>
          <a:p>
            <a:r>
              <a:rPr lang="en-US" dirty="0" smtClean="0">
                <a:solidFill>
                  <a:schemeClr val="bg1"/>
                </a:solidFill>
              </a:rPr>
              <a:t>Blood Bank Details</a:t>
            </a:r>
            <a:endParaRPr lang="en-IN" dirty="0">
              <a:solidFill>
                <a:schemeClr val="bg1"/>
              </a:solidFill>
            </a:endParaRPr>
          </a:p>
        </p:txBody>
      </p:sp>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286000"/>
            <a:ext cx="9144000" cy="4572000"/>
          </a:xfrm>
        </p:spPr>
      </p:pic>
    </p:spTree>
    <p:extLst>
      <p:ext uri="{BB962C8B-B14F-4D97-AF65-F5344CB8AC3E}">
        <p14:creationId xmlns:p14="http://schemas.microsoft.com/office/powerpoint/2010/main" val="416211723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1000"/>
                                        <p:tgtEl>
                                          <p:spTgt spid="66"/>
                                        </p:tgtEl>
                                      </p:cBhvr>
                                    </p:animEffect>
                                    <p:anim calcmode="lin" valueType="num">
                                      <p:cBhvr>
                                        <p:cTn id="8" dur="1000" fill="hold"/>
                                        <p:tgtEl>
                                          <p:spTgt spid="66"/>
                                        </p:tgtEl>
                                        <p:attrNameLst>
                                          <p:attrName>ppt_x</p:attrName>
                                        </p:attrNameLst>
                                      </p:cBhvr>
                                      <p:tavLst>
                                        <p:tav tm="0">
                                          <p:val>
                                            <p:strVal val="#ppt_x"/>
                                          </p:val>
                                        </p:tav>
                                        <p:tav tm="100000">
                                          <p:val>
                                            <p:strVal val="#ppt_x"/>
                                          </p:val>
                                        </p:tav>
                                      </p:tavLst>
                                    </p:anim>
                                    <p:anim calcmode="lin" valueType="num">
                                      <p:cBhvr>
                                        <p:cTn id="9"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6" name="Title 65"/>
          <p:cNvSpPr>
            <a:spLocks noGrp="1"/>
          </p:cNvSpPr>
          <p:nvPr>
            <p:ph type="title"/>
          </p:nvPr>
        </p:nvSpPr>
        <p:spPr/>
        <p:txBody>
          <a:bodyPr/>
          <a:lstStyle/>
          <a:p>
            <a:r>
              <a:rPr lang="en-US" dirty="0" smtClean="0">
                <a:solidFill>
                  <a:schemeClr val="bg1"/>
                </a:solidFill>
              </a:rPr>
              <a:t>Add Blood Details</a:t>
            </a:r>
            <a:endParaRPr lang="en-IN" dirty="0">
              <a:solidFill>
                <a:schemeClr val="bg1"/>
              </a:solidFill>
            </a:endParaRPr>
          </a:p>
        </p:txBody>
      </p:sp>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133601"/>
            <a:ext cx="9144000" cy="4738048"/>
          </a:xfrm>
        </p:spPr>
      </p:pic>
    </p:spTree>
    <p:extLst>
      <p:ext uri="{BB962C8B-B14F-4D97-AF65-F5344CB8AC3E}">
        <p14:creationId xmlns:p14="http://schemas.microsoft.com/office/powerpoint/2010/main" val="416211723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1000"/>
                                        <p:tgtEl>
                                          <p:spTgt spid="66"/>
                                        </p:tgtEl>
                                      </p:cBhvr>
                                    </p:animEffect>
                                    <p:anim calcmode="lin" valueType="num">
                                      <p:cBhvr>
                                        <p:cTn id="8" dur="1000" fill="hold"/>
                                        <p:tgtEl>
                                          <p:spTgt spid="66"/>
                                        </p:tgtEl>
                                        <p:attrNameLst>
                                          <p:attrName>ppt_x</p:attrName>
                                        </p:attrNameLst>
                                      </p:cBhvr>
                                      <p:tavLst>
                                        <p:tav tm="0">
                                          <p:val>
                                            <p:strVal val="#ppt_x"/>
                                          </p:val>
                                        </p:tav>
                                        <p:tav tm="100000">
                                          <p:val>
                                            <p:strVal val="#ppt_x"/>
                                          </p:val>
                                        </p:tav>
                                      </p:tavLst>
                                    </p:anim>
                                    <p:anim calcmode="lin" valueType="num">
                                      <p:cBhvr>
                                        <p:cTn id="9"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6" name="Title 65"/>
          <p:cNvSpPr>
            <a:spLocks noGrp="1"/>
          </p:cNvSpPr>
          <p:nvPr>
            <p:ph type="title"/>
          </p:nvPr>
        </p:nvSpPr>
        <p:spPr/>
        <p:txBody>
          <a:bodyPr/>
          <a:lstStyle/>
          <a:p>
            <a:r>
              <a:rPr lang="en-US" dirty="0" smtClean="0">
                <a:solidFill>
                  <a:schemeClr val="bg1"/>
                </a:solidFill>
              </a:rPr>
              <a:t>Blood Details</a:t>
            </a:r>
            <a:endParaRPr lang="en-IN" dirty="0">
              <a:solidFill>
                <a:schemeClr val="bg1"/>
              </a:solidFill>
            </a:endParaRPr>
          </a:p>
        </p:txBody>
      </p:sp>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286000"/>
            <a:ext cx="9144000" cy="4572000"/>
          </a:xfrm>
        </p:spPr>
      </p:pic>
    </p:spTree>
    <p:extLst>
      <p:ext uri="{BB962C8B-B14F-4D97-AF65-F5344CB8AC3E}">
        <p14:creationId xmlns:p14="http://schemas.microsoft.com/office/powerpoint/2010/main" val="416211723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1000"/>
                                        <p:tgtEl>
                                          <p:spTgt spid="66"/>
                                        </p:tgtEl>
                                      </p:cBhvr>
                                    </p:animEffect>
                                    <p:anim calcmode="lin" valueType="num">
                                      <p:cBhvr>
                                        <p:cTn id="8" dur="1000" fill="hold"/>
                                        <p:tgtEl>
                                          <p:spTgt spid="66"/>
                                        </p:tgtEl>
                                        <p:attrNameLst>
                                          <p:attrName>ppt_x</p:attrName>
                                        </p:attrNameLst>
                                      </p:cBhvr>
                                      <p:tavLst>
                                        <p:tav tm="0">
                                          <p:val>
                                            <p:strVal val="#ppt_x"/>
                                          </p:val>
                                        </p:tav>
                                        <p:tav tm="100000">
                                          <p:val>
                                            <p:strVal val="#ppt_x"/>
                                          </p:val>
                                        </p:tav>
                                      </p:tavLst>
                                    </p:anim>
                                    <p:anim calcmode="lin" valueType="num">
                                      <p:cBhvr>
                                        <p:cTn id="9"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6" name="Title 65"/>
          <p:cNvSpPr>
            <a:spLocks noGrp="1"/>
          </p:cNvSpPr>
          <p:nvPr>
            <p:ph type="title"/>
          </p:nvPr>
        </p:nvSpPr>
        <p:spPr/>
        <p:txBody>
          <a:bodyPr/>
          <a:lstStyle/>
          <a:p>
            <a:r>
              <a:rPr lang="en-US" dirty="0" smtClean="0">
                <a:solidFill>
                  <a:schemeClr val="bg1"/>
                </a:solidFill>
              </a:rPr>
              <a:t>Donors</a:t>
            </a:r>
            <a:endParaRPr lang="en-IN" dirty="0">
              <a:solidFill>
                <a:schemeClr val="bg1"/>
              </a:solidFill>
            </a:endParaRPr>
          </a:p>
        </p:txBody>
      </p:sp>
      <p:pic>
        <p:nvPicPr>
          <p:cNvPr id="5" name="Content Placeholder 1"/>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0" y="2265528"/>
            <a:ext cx="9144000" cy="4572000"/>
          </a:xfrm>
          <a:prstGeom prst="rect">
            <a:avLst/>
          </a:prstGeom>
          <a:noFill/>
          <a:ln w="9525">
            <a:noFill/>
            <a:miter lim="800000"/>
            <a:headEnd/>
            <a:tailEnd/>
          </a:ln>
        </p:spPr>
      </p:pic>
    </p:spTree>
    <p:extLst>
      <p:ext uri="{BB962C8B-B14F-4D97-AF65-F5344CB8AC3E}">
        <p14:creationId xmlns:p14="http://schemas.microsoft.com/office/powerpoint/2010/main" val="416211723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1000"/>
                                        <p:tgtEl>
                                          <p:spTgt spid="66"/>
                                        </p:tgtEl>
                                      </p:cBhvr>
                                    </p:animEffect>
                                    <p:anim calcmode="lin" valueType="num">
                                      <p:cBhvr>
                                        <p:cTn id="8" dur="1000" fill="hold"/>
                                        <p:tgtEl>
                                          <p:spTgt spid="66"/>
                                        </p:tgtEl>
                                        <p:attrNameLst>
                                          <p:attrName>ppt_x</p:attrName>
                                        </p:attrNameLst>
                                      </p:cBhvr>
                                      <p:tavLst>
                                        <p:tav tm="0">
                                          <p:val>
                                            <p:strVal val="#ppt_x"/>
                                          </p:val>
                                        </p:tav>
                                        <p:tav tm="100000">
                                          <p:val>
                                            <p:strVal val="#ppt_x"/>
                                          </p:val>
                                        </p:tav>
                                      </p:tavLst>
                                    </p:anim>
                                    <p:anim calcmode="lin" valueType="num">
                                      <p:cBhvr>
                                        <p:cTn id="9"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6" name="Title 65"/>
          <p:cNvSpPr>
            <a:spLocks noGrp="1"/>
          </p:cNvSpPr>
          <p:nvPr>
            <p:ph type="title"/>
          </p:nvPr>
        </p:nvSpPr>
        <p:spPr/>
        <p:txBody>
          <a:bodyPr/>
          <a:lstStyle/>
          <a:p>
            <a:r>
              <a:rPr lang="en-US" dirty="0" smtClean="0">
                <a:solidFill>
                  <a:schemeClr val="bg1"/>
                </a:solidFill>
              </a:rPr>
              <a:t>Users</a:t>
            </a:r>
            <a:endParaRPr lang="en-IN" dirty="0">
              <a:solidFill>
                <a:schemeClr val="bg1"/>
              </a:solidFill>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209800"/>
            <a:ext cx="9144000" cy="4648200"/>
          </a:xfrm>
        </p:spPr>
      </p:pic>
    </p:spTree>
    <p:extLst>
      <p:ext uri="{BB962C8B-B14F-4D97-AF65-F5344CB8AC3E}">
        <p14:creationId xmlns:p14="http://schemas.microsoft.com/office/powerpoint/2010/main" val="416211723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1000"/>
                                        <p:tgtEl>
                                          <p:spTgt spid="66"/>
                                        </p:tgtEl>
                                      </p:cBhvr>
                                    </p:animEffect>
                                    <p:anim calcmode="lin" valueType="num">
                                      <p:cBhvr>
                                        <p:cTn id="8" dur="1000" fill="hold"/>
                                        <p:tgtEl>
                                          <p:spTgt spid="66"/>
                                        </p:tgtEl>
                                        <p:attrNameLst>
                                          <p:attrName>ppt_x</p:attrName>
                                        </p:attrNameLst>
                                      </p:cBhvr>
                                      <p:tavLst>
                                        <p:tav tm="0">
                                          <p:val>
                                            <p:strVal val="#ppt_x"/>
                                          </p:val>
                                        </p:tav>
                                        <p:tav tm="100000">
                                          <p:val>
                                            <p:strVal val="#ppt_x"/>
                                          </p:val>
                                        </p:tav>
                                      </p:tavLst>
                                    </p:anim>
                                    <p:anim calcmode="lin" valueType="num">
                                      <p:cBhvr>
                                        <p:cTn id="9"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6" name="Title 65"/>
          <p:cNvSpPr>
            <a:spLocks noGrp="1"/>
          </p:cNvSpPr>
          <p:nvPr>
            <p:ph type="title"/>
          </p:nvPr>
        </p:nvSpPr>
        <p:spPr/>
        <p:txBody>
          <a:bodyPr/>
          <a:lstStyle/>
          <a:p>
            <a:r>
              <a:rPr lang="en-US" smtClean="0">
                <a:solidFill>
                  <a:schemeClr val="bg1"/>
                </a:solidFill>
              </a:rPr>
              <a:t>Add Camps</a:t>
            </a:r>
            <a:endParaRPr lang="en-IN" dirty="0">
              <a:solidFill>
                <a:schemeClr val="bg1"/>
              </a:solidFill>
            </a:endParaRPr>
          </a:p>
        </p:txBody>
      </p:sp>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209800"/>
            <a:ext cx="9144000" cy="4651612"/>
          </a:xfrm>
        </p:spPr>
      </p:pic>
    </p:spTree>
    <p:extLst>
      <p:ext uri="{BB962C8B-B14F-4D97-AF65-F5344CB8AC3E}">
        <p14:creationId xmlns:p14="http://schemas.microsoft.com/office/powerpoint/2010/main" val="416211723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1000"/>
                                        <p:tgtEl>
                                          <p:spTgt spid="66"/>
                                        </p:tgtEl>
                                      </p:cBhvr>
                                    </p:animEffect>
                                    <p:anim calcmode="lin" valueType="num">
                                      <p:cBhvr>
                                        <p:cTn id="8" dur="1000" fill="hold"/>
                                        <p:tgtEl>
                                          <p:spTgt spid="66"/>
                                        </p:tgtEl>
                                        <p:attrNameLst>
                                          <p:attrName>ppt_x</p:attrName>
                                        </p:attrNameLst>
                                      </p:cBhvr>
                                      <p:tavLst>
                                        <p:tav tm="0">
                                          <p:val>
                                            <p:strVal val="#ppt_x"/>
                                          </p:val>
                                        </p:tav>
                                        <p:tav tm="100000">
                                          <p:val>
                                            <p:strVal val="#ppt_x"/>
                                          </p:val>
                                        </p:tav>
                                      </p:tavLst>
                                    </p:anim>
                                    <p:anim calcmode="lin" valueType="num">
                                      <p:cBhvr>
                                        <p:cTn id="9"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6" name="Title 65"/>
          <p:cNvSpPr>
            <a:spLocks noGrp="1"/>
          </p:cNvSpPr>
          <p:nvPr>
            <p:ph type="title"/>
          </p:nvPr>
        </p:nvSpPr>
        <p:spPr/>
        <p:txBody>
          <a:bodyPr/>
          <a:lstStyle/>
          <a:p>
            <a:r>
              <a:rPr lang="en-US" dirty="0" smtClean="0">
                <a:solidFill>
                  <a:schemeClr val="bg1"/>
                </a:solidFill>
              </a:rPr>
              <a:t>Camp Details</a:t>
            </a:r>
            <a:endParaRPr lang="en-IN" dirty="0">
              <a:solidFill>
                <a:schemeClr val="bg1"/>
              </a:solidFill>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209801"/>
            <a:ext cx="9144000" cy="4648200"/>
          </a:xfrm>
        </p:spPr>
      </p:pic>
    </p:spTree>
    <p:extLst>
      <p:ext uri="{BB962C8B-B14F-4D97-AF65-F5344CB8AC3E}">
        <p14:creationId xmlns:p14="http://schemas.microsoft.com/office/powerpoint/2010/main" val="94840491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1000"/>
                                        <p:tgtEl>
                                          <p:spTgt spid="66"/>
                                        </p:tgtEl>
                                      </p:cBhvr>
                                    </p:animEffect>
                                    <p:anim calcmode="lin" valueType="num">
                                      <p:cBhvr>
                                        <p:cTn id="8" dur="1000" fill="hold"/>
                                        <p:tgtEl>
                                          <p:spTgt spid="66"/>
                                        </p:tgtEl>
                                        <p:attrNameLst>
                                          <p:attrName>ppt_x</p:attrName>
                                        </p:attrNameLst>
                                      </p:cBhvr>
                                      <p:tavLst>
                                        <p:tav tm="0">
                                          <p:val>
                                            <p:strVal val="#ppt_x"/>
                                          </p:val>
                                        </p:tav>
                                        <p:tav tm="100000">
                                          <p:val>
                                            <p:strVal val="#ppt_x"/>
                                          </p:val>
                                        </p:tav>
                                      </p:tavLst>
                                    </p:anim>
                                    <p:anim calcmode="lin" valueType="num">
                                      <p:cBhvr>
                                        <p:cTn id="9"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normAutofit/>
          </a:bodyPr>
          <a:lstStyle/>
          <a:p>
            <a:pPr fontAlgn="auto">
              <a:spcAft>
                <a:spcPts val="0"/>
              </a:spcAft>
              <a:defRPr/>
            </a:pPr>
            <a:r>
              <a:rPr lang="fr-CA" sz="6600" dirty="0" smtClean="0">
                <a:solidFill>
                  <a:schemeClr val="bg1">
                    <a:lumMod val="95000"/>
                  </a:schemeClr>
                </a:solidFill>
              </a:rPr>
              <a:t>Introduction</a:t>
            </a:r>
            <a:endParaRPr lang="fr-CA" dirty="0" smtClean="0">
              <a:solidFill>
                <a:schemeClr val="bg1">
                  <a:lumMod val="95000"/>
                </a:schemeClr>
              </a:solidFill>
            </a:endParaRPr>
          </a:p>
        </p:txBody>
      </p:sp>
      <p:sp>
        <p:nvSpPr>
          <p:cNvPr id="3" name="Espace réservé du contenu 2"/>
          <p:cNvSpPr>
            <a:spLocks noGrp="1"/>
          </p:cNvSpPr>
          <p:nvPr>
            <p:ph idx="1"/>
          </p:nvPr>
        </p:nvSpPr>
        <p:spPr>
          <a:xfrm>
            <a:off x="533400" y="2209800"/>
            <a:ext cx="8229600" cy="4419600"/>
          </a:xfrm>
        </p:spPr>
        <p:txBody>
          <a:bodyPr rtlCol="0">
            <a:normAutofit fontScale="92500" lnSpcReduction="20000"/>
          </a:bodyPr>
          <a:lstStyle/>
          <a:p>
            <a:pPr lvl="0">
              <a:lnSpc>
                <a:spcPct val="150000"/>
              </a:lnSpc>
              <a:buNone/>
            </a:pPr>
            <a:r>
              <a:rPr lang="en-US" sz="2800" dirty="0" smtClean="0"/>
              <a:t>     Through </a:t>
            </a:r>
            <a:r>
              <a:rPr lang="en-US" sz="2800" dirty="0"/>
              <a:t>this </a:t>
            </a:r>
            <a:r>
              <a:rPr lang="en-US" sz="2800" dirty="0" smtClean="0"/>
              <a:t>website </a:t>
            </a:r>
            <a:r>
              <a:rPr lang="en-US" sz="2800" dirty="0"/>
              <a:t>any person </a:t>
            </a:r>
            <a:r>
              <a:rPr lang="en-US" sz="2800" dirty="0" smtClean="0"/>
              <a:t>who </a:t>
            </a:r>
            <a:r>
              <a:rPr lang="en-US" sz="2800" dirty="0"/>
              <a:t>is interested in donating the blood can register himself in the same way if any organization wants to register itself with this site that can also </a:t>
            </a:r>
            <a:r>
              <a:rPr lang="en-US" sz="2800" dirty="0" smtClean="0"/>
              <a:t>register.</a:t>
            </a:r>
          </a:p>
          <a:p>
            <a:pPr lvl="0">
              <a:lnSpc>
                <a:spcPct val="150000"/>
              </a:lnSpc>
              <a:buNone/>
            </a:pPr>
            <a:r>
              <a:rPr lang="en-US" sz="2600" dirty="0"/>
              <a:t> </a:t>
            </a:r>
            <a:r>
              <a:rPr lang="en-US" sz="2600" dirty="0" smtClean="0"/>
              <a:t>    Online </a:t>
            </a:r>
            <a:r>
              <a:rPr lang="en-US" sz="2600" dirty="0"/>
              <a:t>Blood Bank is aims serving for human welfare. We have all the information, you will ever need. Many people are here for you, to help you, willing to donate blood for you anytime</a:t>
            </a:r>
            <a:endParaRPr lang="en-US" sz="2600"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05" y="76200"/>
            <a:ext cx="2537381" cy="22860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7698" y="-25758"/>
            <a:ext cx="2403764" cy="205740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91494" y="5867400"/>
            <a:ext cx="1452506" cy="969134"/>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200" y="6265034"/>
            <a:ext cx="1876425" cy="571500"/>
          </a:xfrm>
          <a:prstGeom prst="rect">
            <a:avLst/>
          </a:prstGeom>
        </p:spPr>
      </p:pic>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91001" y="5960673"/>
            <a:ext cx="1981199" cy="89142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31" presetClass="entr" presetSubtype="0" fill="hold" nodeType="withEffect">
                                  <p:stCondLst>
                                    <p:cond delay="1000"/>
                                  </p:stCondLst>
                                  <p:childTnLst>
                                    <p:set>
                                      <p:cBhvr>
                                        <p:cTn id="11" dur="1" fill="hold">
                                          <p:stCondLst>
                                            <p:cond delay="0"/>
                                          </p:stCondLst>
                                        </p:cTn>
                                        <p:tgtEl>
                                          <p:spTgt spid="4"/>
                                        </p:tgtEl>
                                        <p:attrNameLst>
                                          <p:attrName>style.visibility</p:attrName>
                                        </p:attrNameLst>
                                      </p:cBhvr>
                                      <p:to>
                                        <p:strVal val="visible"/>
                                      </p:to>
                                    </p:set>
                                    <p:anim calcmode="lin" valueType="num">
                                      <p:cBhvr>
                                        <p:cTn id="12" dur="1000" fill="hold"/>
                                        <p:tgtEl>
                                          <p:spTgt spid="4"/>
                                        </p:tgtEl>
                                        <p:attrNameLst>
                                          <p:attrName>ppt_w</p:attrName>
                                        </p:attrNameLst>
                                      </p:cBhvr>
                                      <p:tavLst>
                                        <p:tav tm="0">
                                          <p:val>
                                            <p:fltVal val="0"/>
                                          </p:val>
                                        </p:tav>
                                        <p:tav tm="100000">
                                          <p:val>
                                            <p:strVal val="#ppt_w"/>
                                          </p:val>
                                        </p:tav>
                                      </p:tavLst>
                                    </p:anim>
                                    <p:anim calcmode="lin" valueType="num">
                                      <p:cBhvr>
                                        <p:cTn id="13" dur="1000" fill="hold"/>
                                        <p:tgtEl>
                                          <p:spTgt spid="4"/>
                                        </p:tgtEl>
                                        <p:attrNameLst>
                                          <p:attrName>ppt_h</p:attrName>
                                        </p:attrNameLst>
                                      </p:cBhvr>
                                      <p:tavLst>
                                        <p:tav tm="0">
                                          <p:val>
                                            <p:fltVal val="0"/>
                                          </p:val>
                                        </p:tav>
                                        <p:tav tm="100000">
                                          <p:val>
                                            <p:strVal val="#ppt_h"/>
                                          </p:val>
                                        </p:tav>
                                      </p:tavLst>
                                    </p:anim>
                                    <p:anim calcmode="lin" valueType="num">
                                      <p:cBhvr>
                                        <p:cTn id="14" dur="1000" fill="hold"/>
                                        <p:tgtEl>
                                          <p:spTgt spid="4"/>
                                        </p:tgtEl>
                                        <p:attrNameLst>
                                          <p:attrName>style.rotation</p:attrName>
                                        </p:attrNameLst>
                                      </p:cBhvr>
                                      <p:tavLst>
                                        <p:tav tm="0">
                                          <p:val>
                                            <p:fltVal val="90"/>
                                          </p:val>
                                        </p:tav>
                                        <p:tav tm="100000">
                                          <p:val>
                                            <p:fltVal val="0"/>
                                          </p:val>
                                        </p:tav>
                                      </p:tavLst>
                                    </p:anim>
                                    <p:animEffect transition="in" filter="fade">
                                      <p:cBhvr>
                                        <p:cTn id="15" dur="1000"/>
                                        <p:tgtEl>
                                          <p:spTgt spid="4"/>
                                        </p:tgtEl>
                                      </p:cBhvr>
                                    </p:animEffect>
                                  </p:childTnLst>
                                </p:cTn>
                              </p:par>
                              <p:par>
                                <p:cTn id="16" presetID="16" presetClass="entr" presetSubtype="21" fill="hold" nodeType="withEffect">
                                  <p:stCondLst>
                                    <p:cond delay="1750"/>
                                  </p:stCondLst>
                                  <p:childTnLst>
                                    <p:set>
                                      <p:cBhvr>
                                        <p:cTn id="17" dur="1" fill="hold">
                                          <p:stCondLst>
                                            <p:cond delay="0"/>
                                          </p:stCondLst>
                                        </p:cTn>
                                        <p:tgtEl>
                                          <p:spTgt spid="5"/>
                                        </p:tgtEl>
                                        <p:attrNameLst>
                                          <p:attrName>style.visibility</p:attrName>
                                        </p:attrNameLst>
                                      </p:cBhvr>
                                      <p:to>
                                        <p:strVal val="visible"/>
                                      </p:to>
                                    </p:set>
                                    <p:animEffect transition="in" filter="barn(inVertical)">
                                      <p:cBhvr>
                                        <p:cTn id="18" dur="500"/>
                                        <p:tgtEl>
                                          <p:spTgt spid="5"/>
                                        </p:tgtEl>
                                      </p:cBhvr>
                                    </p:animEffect>
                                  </p:childTnLst>
                                </p:cTn>
                              </p:par>
                              <p:par>
                                <p:cTn id="19" presetID="42" presetClass="entr" presetSubtype="0" fill="hold" nodeType="withEffect">
                                  <p:stCondLst>
                                    <p:cond delay="175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1000"/>
                                        <p:tgtEl>
                                          <p:spTgt spid="3">
                                            <p:txEl>
                                              <p:pRg st="0" end="0"/>
                                            </p:txEl>
                                          </p:spTgt>
                                        </p:tgtEl>
                                      </p:cBhvr>
                                    </p:animEffect>
                                    <p:anim calcmode="lin" valueType="num">
                                      <p:cBhvr>
                                        <p:cTn id="2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250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fade">
                                      <p:cBhvr>
                                        <p:cTn id="26" dur="1000"/>
                                        <p:tgtEl>
                                          <p:spTgt spid="3">
                                            <p:txEl>
                                              <p:pRg st="1" end="1"/>
                                            </p:txEl>
                                          </p:spTgt>
                                        </p:tgtEl>
                                      </p:cBhvr>
                                    </p:animEffect>
                                    <p:anim calcmode="lin" valueType="num">
                                      <p:cBhvr>
                                        <p:cTn id="2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50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75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fill="hold"/>
                                        <p:tgtEl>
                                          <p:spTgt spid="7"/>
                                        </p:tgtEl>
                                        <p:attrNameLst>
                                          <p:attrName>ppt_x</p:attrName>
                                        </p:attrNameLst>
                                      </p:cBhvr>
                                      <p:tavLst>
                                        <p:tav tm="0">
                                          <p:val>
                                            <p:strVal val="#ppt_x"/>
                                          </p:val>
                                        </p:tav>
                                        <p:tav tm="100000">
                                          <p:val>
                                            <p:strVal val="#ppt_x"/>
                                          </p:val>
                                        </p:tav>
                                      </p:tavLst>
                                    </p:anim>
                                    <p:anim calcmode="lin" valueType="num">
                                      <p:cBhvr additive="base">
                                        <p:cTn id="4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6" name="Title 65"/>
          <p:cNvSpPr>
            <a:spLocks noGrp="1"/>
          </p:cNvSpPr>
          <p:nvPr>
            <p:ph type="title"/>
          </p:nvPr>
        </p:nvSpPr>
        <p:spPr/>
        <p:txBody>
          <a:bodyPr/>
          <a:lstStyle/>
          <a:p>
            <a:r>
              <a:rPr lang="en-US" dirty="0" smtClean="0">
                <a:solidFill>
                  <a:schemeClr val="bg1"/>
                </a:solidFill>
              </a:rPr>
              <a:t>Approval</a:t>
            </a:r>
            <a:endParaRPr lang="en-IN" dirty="0">
              <a:solidFill>
                <a:schemeClr val="bg1"/>
              </a:solidFill>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884" y="2209801"/>
            <a:ext cx="9167884" cy="4648199"/>
          </a:xfrm>
        </p:spPr>
      </p:pic>
    </p:spTree>
    <p:extLst>
      <p:ext uri="{BB962C8B-B14F-4D97-AF65-F5344CB8AC3E}">
        <p14:creationId xmlns:p14="http://schemas.microsoft.com/office/powerpoint/2010/main" val="94840491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1000"/>
                                        <p:tgtEl>
                                          <p:spTgt spid="66"/>
                                        </p:tgtEl>
                                      </p:cBhvr>
                                    </p:animEffect>
                                    <p:anim calcmode="lin" valueType="num">
                                      <p:cBhvr>
                                        <p:cTn id="8" dur="1000" fill="hold"/>
                                        <p:tgtEl>
                                          <p:spTgt spid="66"/>
                                        </p:tgtEl>
                                        <p:attrNameLst>
                                          <p:attrName>ppt_x</p:attrName>
                                        </p:attrNameLst>
                                      </p:cBhvr>
                                      <p:tavLst>
                                        <p:tav tm="0">
                                          <p:val>
                                            <p:strVal val="#ppt_x"/>
                                          </p:val>
                                        </p:tav>
                                        <p:tav tm="100000">
                                          <p:val>
                                            <p:strVal val="#ppt_x"/>
                                          </p:val>
                                        </p:tav>
                                      </p:tavLst>
                                    </p:anim>
                                    <p:anim calcmode="lin" valueType="num">
                                      <p:cBhvr>
                                        <p:cTn id="9"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6" name="Title 65"/>
          <p:cNvSpPr>
            <a:spLocks noGrp="1"/>
          </p:cNvSpPr>
          <p:nvPr>
            <p:ph type="title"/>
          </p:nvPr>
        </p:nvSpPr>
        <p:spPr/>
        <p:txBody>
          <a:bodyPr/>
          <a:lstStyle/>
          <a:p>
            <a:r>
              <a:rPr lang="en-US" dirty="0" smtClean="0">
                <a:solidFill>
                  <a:schemeClr val="bg1"/>
                </a:solidFill>
              </a:rPr>
              <a:t>Change Password</a:t>
            </a:r>
            <a:endParaRPr lang="en-IN" dirty="0">
              <a:solidFill>
                <a:schemeClr val="bg1"/>
              </a:solidFill>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209800"/>
            <a:ext cx="9144000" cy="4648199"/>
          </a:xfrm>
        </p:spPr>
      </p:pic>
    </p:spTree>
    <p:extLst>
      <p:ext uri="{BB962C8B-B14F-4D97-AF65-F5344CB8AC3E}">
        <p14:creationId xmlns:p14="http://schemas.microsoft.com/office/powerpoint/2010/main" val="94840491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1000"/>
                                        <p:tgtEl>
                                          <p:spTgt spid="66"/>
                                        </p:tgtEl>
                                      </p:cBhvr>
                                    </p:animEffect>
                                    <p:anim calcmode="lin" valueType="num">
                                      <p:cBhvr>
                                        <p:cTn id="8" dur="1000" fill="hold"/>
                                        <p:tgtEl>
                                          <p:spTgt spid="66"/>
                                        </p:tgtEl>
                                        <p:attrNameLst>
                                          <p:attrName>ppt_x</p:attrName>
                                        </p:attrNameLst>
                                      </p:cBhvr>
                                      <p:tavLst>
                                        <p:tav tm="0">
                                          <p:val>
                                            <p:strVal val="#ppt_x"/>
                                          </p:val>
                                        </p:tav>
                                        <p:tav tm="100000">
                                          <p:val>
                                            <p:strVal val="#ppt_x"/>
                                          </p:val>
                                        </p:tav>
                                      </p:tavLst>
                                    </p:anim>
                                    <p:anim calcmode="lin" valueType="num">
                                      <p:cBhvr>
                                        <p:cTn id="9"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28800" y="1066800"/>
            <a:ext cx="5791200" cy="4514526"/>
          </a:xfrm>
        </p:spPr>
      </p:pic>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870">
                                          <p:stCondLst>
                                            <p:cond delay="0"/>
                                          </p:stCondLst>
                                        </p:cTn>
                                        <p:tgtEl>
                                          <p:spTgt spid="4"/>
                                        </p:tgtEl>
                                      </p:cBhvr>
                                    </p:animEffect>
                                    <p:anim calcmode="lin" valueType="num">
                                      <p:cBhvr>
                                        <p:cTn id="8" dur="2733"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996"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996" tmFilter="0, 0; 0.125,0.2665; 0.25,0.4; 0.375,0.465; 0.5,0.5;  0.625,0.535; 0.75,0.6; 0.875,0.7335; 1,1">
                                          <p:stCondLst>
                                            <p:cond delay="996"/>
                                          </p:stCondLst>
                                        </p:cTn>
                                        <p:tgtEl>
                                          <p:spTgt spid="4"/>
                                        </p:tgtEl>
                                        <p:attrNameLst>
                                          <p:attrName>ppt_y</p:attrName>
                                        </p:attrNameLst>
                                      </p:cBhvr>
                                      <p:tavLst>
                                        <p:tav tm="0" fmla="#ppt_y-sin(pi*$)/9">
                                          <p:val>
                                            <p:fltVal val="0"/>
                                          </p:val>
                                        </p:tav>
                                        <p:tav tm="100000">
                                          <p:val>
                                            <p:fltVal val="1"/>
                                          </p:val>
                                        </p:tav>
                                      </p:tavLst>
                                    </p:anim>
                                    <p:anim calcmode="lin" valueType="num">
                                      <p:cBhvr>
                                        <p:cTn id="11" dur="498" tmFilter="0, 0; 0.125,0.2665; 0.25,0.4; 0.375,0.465; 0.5,0.5;  0.625,0.535; 0.75,0.6; 0.875,0.7335; 1,1">
                                          <p:stCondLst>
                                            <p:cond delay="1986"/>
                                          </p:stCondLst>
                                        </p:cTn>
                                        <p:tgtEl>
                                          <p:spTgt spid="4"/>
                                        </p:tgtEl>
                                        <p:attrNameLst>
                                          <p:attrName>ppt_y</p:attrName>
                                        </p:attrNameLst>
                                      </p:cBhvr>
                                      <p:tavLst>
                                        <p:tav tm="0" fmla="#ppt_y-sin(pi*$)/27">
                                          <p:val>
                                            <p:fltVal val="0"/>
                                          </p:val>
                                        </p:tav>
                                        <p:tav tm="100000">
                                          <p:val>
                                            <p:fltVal val="1"/>
                                          </p:val>
                                        </p:tav>
                                      </p:tavLst>
                                    </p:anim>
                                    <p:anim calcmode="lin" valueType="num">
                                      <p:cBhvr>
                                        <p:cTn id="12" dur="246" tmFilter="0, 0; 0.125,0.2665; 0.25,0.4; 0.375,0.465; 0.5,0.5;  0.625,0.535; 0.75,0.6; 0.875,0.7335; 1,1">
                                          <p:stCondLst>
                                            <p:cond delay="2484"/>
                                          </p:stCondLst>
                                        </p:cTn>
                                        <p:tgtEl>
                                          <p:spTgt spid="4"/>
                                        </p:tgtEl>
                                        <p:attrNameLst>
                                          <p:attrName>ppt_y</p:attrName>
                                        </p:attrNameLst>
                                      </p:cBhvr>
                                      <p:tavLst>
                                        <p:tav tm="0" fmla="#ppt_y-sin(pi*$)/81">
                                          <p:val>
                                            <p:fltVal val="0"/>
                                          </p:val>
                                        </p:tav>
                                        <p:tav tm="100000">
                                          <p:val>
                                            <p:fltVal val="1"/>
                                          </p:val>
                                        </p:tav>
                                      </p:tavLst>
                                    </p:anim>
                                    <p:animScale>
                                      <p:cBhvr>
                                        <p:cTn id="13" dur="39">
                                          <p:stCondLst>
                                            <p:cond delay="975"/>
                                          </p:stCondLst>
                                        </p:cTn>
                                        <p:tgtEl>
                                          <p:spTgt spid="4"/>
                                        </p:tgtEl>
                                      </p:cBhvr>
                                      <p:to x="100000" y="60000"/>
                                    </p:animScale>
                                    <p:animScale>
                                      <p:cBhvr>
                                        <p:cTn id="14" dur="249" decel="50000">
                                          <p:stCondLst>
                                            <p:cond delay="1014"/>
                                          </p:stCondLst>
                                        </p:cTn>
                                        <p:tgtEl>
                                          <p:spTgt spid="4"/>
                                        </p:tgtEl>
                                      </p:cBhvr>
                                      <p:to x="100000" y="100000"/>
                                    </p:animScale>
                                    <p:animScale>
                                      <p:cBhvr>
                                        <p:cTn id="15" dur="39">
                                          <p:stCondLst>
                                            <p:cond delay="1968"/>
                                          </p:stCondLst>
                                        </p:cTn>
                                        <p:tgtEl>
                                          <p:spTgt spid="4"/>
                                        </p:tgtEl>
                                      </p:cBhvr>
                                      <p:to x="100000" y="80000"/>
                                    </p:animScale>
                                    <p:animScale>
                                      <p:cBhvr>
                                        <p:cTn id="16" dur="249" decel="50000">
                                          <p:stCondLst>
                                            <p:cond delay="2007"/>
                                          </p:stCondLst>
                                        </p:cTn>
                                        <p:tgtEl>
                                          <p:spTgt spid="4"/>
                                        </p:tgtEl>
                                      </p:cBhvr>
                                      <p:to x="100000" y="100000"/>
                                    </p:animScale>
                                    <p:animScale>
                                      <p:cBhvr>
                                        <p:cTn id="17" dur="39">
                                          <p:stCondLst>
                                            <p:cond delay="2463"/>
                                          </p:stCondLst>
                                        </p:cTn>
                                        <p:tgtEl>
                                          <p:spTgt spid="4"/>
                                        </p:tgtEl>
                                      </p:cBhvr>
                                      <p:to x="100000" y="90000"/>
                                    </p:animScale>
                                    <p:animScale>
                                      <p:cBhvr>
                                        <p:cTn id="18" dur="249" decel="50000">
                                          <p:stCondLst>
                                            <p:cond delay="2502"/>
                                          </p:stCondLst>
                                        </p:cTn>
                                        <p:tgtEl>
                                          <p:spTgt spid="4"/>
                                        </p:tgtEl>
                                      </p:cBhvr>
                                      <p:to x="100000" y="100000"/>
                                    </p:animScale>
                                    <p:animScale>
                                      <p:cBhvr>
                                        <p:cTn id="19" dur="39">
                                          <p:stCondLst>
                                            <p:cond delay="2712"/>
                                          </p:stCondLst>
                                        </p:cTn>
                                        <p:tgtEl>
                                          <p:spTgt spid="4"/>
                                        </p:tgtEl>
                                      </p:cBhvr>
                                      <p:to x="100000" y="95000"/>
                                    </p:animScale>
                                    <p:animScale>
                                      <p:cBhvr>
                                        <p:cTn id="20" dur="249" decel="50000">
                                          <p:stCondLst>
                                            <p:cond delay="2751"/>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3057063"/>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normAutofit fontScale="90000"/>
          </a:bodyPr>
          <a:lstStyle/>
          <a:p>
            <a:pPr fontAlgn="auto">
              <a:spcAft>
                <a:spcPts val="0"/>
              </a:spcAft>
              <a:defRPr/>
            </a:pPr>
            <a:r>
              <a:rPr lang="en-US" sz="8000" dirty="0" smtClean="0">
                <a:solidFill>
                  <a:schemeClr val="bg1"/>
                </a:solidFill>
                <a:latin typeface="Bradley Hand ITC" pitchFamily="66" charset="0"/>
              </a:rPr>
              <a:t>Asp.Net</a:t>
            </a:r>
            <a:endParaRPr lang="fr-CA" dirty="0" smtClean="0">
              <a:solidFill>
                <a:schemeClr val="bg1"/>
              </a:solidFill>
              <a:latin typeface="Bradley Hand ITC" pitchFamily="66" charset="0"/>
            </a:endParaRPr>
          </a:p>
        </p:txBody>
      </p:sp>
      <p:sp>
        <p:nvSpPr>
          <p:cNvPr id="3" name="Espace réservé du contenu 2"/>
          <p:cNvSpPr>
            <a:spLocks noGrp="1"/>
          </p:cNvSpPr>
          <p:nvPr>
            <p:ph idx="1"/>
          </p:nvPr>
        </p:nvSpPr>
        <p:spPr>
          <a:xfrm>
            <a:off x="533400" y="2514600"/>
            <a:ext cx="8229600" cy="4114800"/>
          </a:xfrm>
        </p:spPr>
        <p:txBody>
          <a:bodyPr rtlCol="0">
            <a:normAutofit fontScale="70000" lnSpcReduction="20000"/>
          </a:bodyPr>
          <a:lstStyle/>
          <a:p>
            <a:pPr>
              <a:lnSpc>
                <a:spcPct val="170000"/>
              </a:lnSpc>
            </a:pPr>
            <a:r>
              <a:rPr lang="en-US" dirty="0"/>
              <a:t>Since 1995, Microsoft has been constantly working to shift its focus from windows-based platform to the internet As a result, Microsoft introduced ASP (Active Server Page) in November along with a new level of simplicity that made bit easy to understand and use</a:t>
            </a:r>
            <a:r>
              <a:rPr lang="en-US" dirty="0" smtClean="0"/>
              <a:t>.</a:t>
            </a:r>
          </a:p>
          <a:p>
            <a:pPr>
              <a:lnSpc>
                <a:spcPct val="170000"/>
              </a:lnSpc>
            </a:pPr>
            <a:endParaRPr lang="en-US" dirty="0"/>
          </a:p>
          <a:p>
            <a:pPr>
              <a:lnSpc>
                <a:spcPct val="170000"/>
              </a:lnSpc>
            </a:pPr>
            <a:r>
              <a:rPr lang="en-US" dirty="0"/>
              <a:t>.NET is a programming language. The main goal of .NET is to make it easier to develop application that run over the internet</a:t>
            </a:r>
          </a:p>
          <a:p>
            <a:pPr marL="0" lvl="0" indent="0">
              <a:buNone/>
            </a:pPr>
            <a:endParaRPr lang="en-US" dirty="0" smtClean="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2" presetClass="entr" presetSubtype="4" fill="hold" grpId="0" nodeType="withEffect">
                                  <p:stCondLst>
                                    <p:cond delay="150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2500"/>
                                  </p:stCondLst>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additive="base">
                                        <p:cTn id="1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57400"/>
            <a:ext cx="8229600" cy="4525963"/>
          </a:xfrm>
        </p:spPr>
        <p:txBody>
          <a:bodyPr/>
          <a:lstStyle/>
          <a:p>
            <a:r>
              <a:rPr lang="en-US" sz="1600" dirty="0">
                <a:solidFill>
                  <a:schemeClr val="accent2">
                    <a:lumMod val="75000"/>
                  </a:schemeClr>
                </a:solidFill>
                <a:latin typeface="Century Gothic (Headings)"/>
              </a:rPr>
              <a:t>Microsoft SQL server is a very popular and broadly situated general purpose database server supported on Windows server operating system.</a:t>
            </a:r>
          </a:p>
          <a:p>
            <a:endParaRPr lang="en-US" sz="1600" dirty="0">
              <a:solidFill>
                <a:schemeClr val="accent2">
                  <a:lumMod val="75000"/>
                </a:schemeClr>
              </a:solidFill>
              <a:latin typeface="Century Gothic (Headings)"/>
            </a:endParaRPr>
          </a:p>
          <a:p>
            <a:r>
              <a:rPr lang="en-US" sz="1600" dirty="0">
                <a:solidFill>
                  <a:schemeClr val="accent2">
                    <a:lumMod val="75000"/>
                  </a:schemeClr>
                </a:solidFill>
                <a:latin typeface="Century Gothic (Headings)"/>
              </a:rPr>
              <a:t>Microsoft SQL server is a relational database management system developed by Microsoft. As a database, it is a software product whose primary function is to store and retrieve data.</a:t>
            </a:r>
            <a:endParaRPr lang="en-US" sz="2400" dirty="0">
              <a:solidFill>
                <a:schemeClr val="accent2">
                  <a:lumMod val="75000"/>
                </a:schemeClr>
              </a:solidFill>
              <a:latin typeface="Century Gothic (Headings)"/>
            </a:endParaRPr>
          </a:p>
          <a:p>
            <a:endParaRPr lang="en-US" sz="2400" dirty="0">
              <a:latin typeface="Nyala" pitchFamily="2" charset="0"/>
            </a:endParaRPr>
          </a:p>
          <a:p>
            <a:r>
              <a:rPr lang="en-US" sz="2800" dirty="0">
                <a:solidFill>
                  <a:srgbClr val="7030A0"/>
                </a:solidFill>
                <a:latin typeface="Nyala" pitchFamily="2" charset="0"/>
              </a:rPr>
              <a:t>Features</a:t>
            </a:r>
            <a:endParaRPr lang="en-US" sz="1600" dirty="0">
              <a:solidFill>
                <a:srgbClr val="7030A0"/>
              </a:solidFill>
              <a:latin typeface="Nyala" pitchFamily="2" charset="0"/>
            </a:endParaRPr>
          </a:p>
          <a:p>
            <a:pPr marL="285750" lvl="0" indent="-285750">
              <a:buFont typeface="Arial" pitchFamily="34" charset="0"/>
              <a:buChar char="•"/>
            </a:pPr>
            <a:r>
              <a:rPr lang="en-US" sz="1600" dirty="0">
                <a:solidFill>
                  <a:srgbClr val="002060"/>
                </a:solidFill>
                <a:latin typeface="Century Gothic (Headings)"/>
              </a:rPr>
              <a:t>Adding empty files to the database.</a:t>
            </a:r>
          </a:p>
          <a:p>
            <a:pPr marL="285750" lvl="0" indent="-285750">
              <a:buFont typeface="Arial" pitchFamily="34" charset="0"/>
              <a:buChar char="•"/>
            </a:pPr>
            <a:r>
              <a:rPr lang="en-US" sz="1600" dirty="0">
                <a:solidFill>
                  <a:srgbClr val="002060"/>
                </a:solidFill>
                <a:latin typeface="Century Gothic (Headings)"/>
              </a:rPr>
              <a:t>Inserting new data into the existing files.</a:t>
            </a:r>
          </a:p>
          <a:p>
            <a:pPr marL="285750" lvl="0" indent="-285750">
              <a:buFont typeface="Arial" pitchFamily="34" charset="0"/>
              <a:buChar char="•"/>
            </a:pPr>
            <a:r>
              <a:rPr lang="en-US" sz="1600" dirty="0">
                <a:solidFill>
                  <a:srgbClr val="002060"/>
                </a:solidFill>
                <a:latin typeface="Century Gothic (Headings)"/>
              </a:rPr>
              <a:t>Retrieving data from the files.</a:t>
            </a:r>
          </a:p>
          <a:p>
            <a:pPr marL="285750" lvl="0" indent="-285750">
              <a:buFont typeface="Arial" pitchFamily="34" charset="0"/>
              <a:buChar char="•"/>
            </a:pPr>
            <a:r>
              <a:rPr lang="en-US" sz="1600" dirty="0">
                <a:solidFill>
                  <a:srgbClr val="002060"/>
                </a:solidFill>
                <a:latin typeface="Century Gothic (Headings)"/>
              </a:rPr>
              <a:t>Update data in the files.</a:t>
            </a:r>
          </a:p>
          <a:p>
            <a:pPr marL="285750" lvl="0" indent="-285750">
              <a:buFont typeface="Arial" pitchFamily="34" charset="0"/>
              <a:buChar char="•"/>
            </a:pPr>
            <a:r>
              <a:rPr lang="en-US" sz="1600" dirty="0">
                <a:solidFill>
                  <a:srgbClr val="002060"/>
                </a:solidFill>
                <a:latin typeface="Century Gothic (Headings)"/>
              </a:rPr>
              <a:t>Deleting data from the files.</a:t>
            </a:r>
          </a:p>
          <a:p>
            <a:pPr marL="285750" lvl="0" indent="-285750">
              <a:buFont typeface="Arial" pitchFamily="34" charset="0"/>
              <a:buChar char="•"/>
            </a:pPr>
            <a:r>
              <a:rPr lang="en-US" sz="1600" dirty="0">
                <a:solidFill>
                  <a:srgbClr val="002060"/>
                </a:solidFill>
                <a:latin typeface="Century Gothic (Headings)"/>
              </a:rPr>
              <a:t>Removing files from the database.</a:t>
            </a:r>
          </a:p>
          <a:p>
            <a:endParaRPr lang="en-IN" dirty="0"/>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905000" y="0"/>
            <a:ext cx="4876800" cy="1752600"/>
          </a:xfrm>
          <a:prstGeom prst="rect">
            <a:avLst/>
          </a:prstGeom>
          <a:noFill/>
          <a:ln w="9525">
            <a:noFill/>
            <a:miter lim="800000"/>
            <a:headEnd/>
            <a:tailEnd/>
          </a:ln>
        </p:spPr>
      </p:pic>
    </p:spTree>
    <p:extLst>
      <p:ext uri="{BB962C8B-B14F-4D97-AF65-F5344CB8AC3E}">
        <p14:creationId xmlns:p14="http://schemas.microsoft.com/office/powerpoint/2010/main" val="406024009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ppt_w</p:attrName>
                                        </p:attrNameLst>
                                      </p:cBhvr>
                                      <p:tavLst>
                                        <p:tav tm="0" fmla="#ppt_w*sin(2.5*pi*$)">
                                          <p:val>
                                            <p:fltVal val="0"/>
                                          </p:val>
                                        </p:tav>
                                        <p:tav tm="100000">
                                          <p:val>
                                            <p:fltVal val="1"/>
                                          </p:val>
                                        </p:tav>
                                      </p:tavLst>
                                    </p:anim>
                                    <p:anim calcmode="lin" valueType="num">
                                      <p:cBhvr>
                                        <p:cTn id="9" dur="2000" fill="hold"/>
                                        <p:tgtEl>
                                          <p:spTgt spid="5"/>
                                        </p:tgtEl>
                                        <p:attrNameLst>
                                          <p:attrName>ppt_h</p:attrName>
                                        </p:attrNameLst>
                                      </p:cBhvr>
                                      <p:tavLst>
                                        <p:tav tm="0">
                                          <p:val>
                                            <p:strVal val="#ppt_h"/>
                                          </p:val>
                                        </p:tav>
                                        <p:tav tm="100000">
                                          <p:val>
                                            <p:strVal val="#ppt_h"/>
                                          </p:val>
                                        </p:tav>
                                      </p:tavLst>
                                    </p:anim>
                                  </p:childTnLst>
                                </p:cTn>
                              </p:par>
                              <p:par>
                                <p:cTn id="10" presetID="6" presetClass="entr" presetSubtype="16"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par>
                                <p:cTn id="13" presetID="6" presetClass="entr" presetSubtype="16" fill="hold" grpId="0" nodeType="withEffect">
                                  <p:stCondLst>
                                    <p:cond delay="5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circle(in)">
                                      <p:cBhvr>
                                        <p:cTn id="15" dur="2000"/>
                                        <p:tgtEl>
                                          <p:spTgt spid="3">
                                            <p:txEl>
                                              <p:pRg st="2" end="2"/>
                                            </p:txEl>
                                          </p:spTgt>
                                        </p:tgtEl>
                                      </p:cBhvr>
                                    </p:animEffect>
                                  </p:childTnLst>
                                </p:cTn>
                              </p:par>
                              <p:par>
                                <p:cTn id="16" presetID="6" presetClass="entr" presetSubtype="16" fill="hold" grpId="0" nodeType="withEffect">
                                  <p:stCondLst>
                                    <p:cond delay="150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circle(in)">
                                      <p:cBhvr>
                                        <p:cTn id="18" dur="2000"/>
                                        <p:tgtEl>
                                          <p:spTgt spid="3">
                                            <p:txEl>
                                              <p:pRg st="4" end="4"/>
                                            </p:txEl>
                                          </p:spTgt>
                                        </p:tgtEl>
                                      </p:cBhvr>
                                    </p:animEffect>
                                  </p:childTnLst>
                                </p:cTn>
                              </p:par>
                              <p:par>
                                <p:cTn id="19" presetID="6" presetClass="entr" presetSubtype="16" fill="hold" grpId="0" nodeType="withEffect">
                                  <p:stCondLst>
                                    <p:cond delay="200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circle(in)">
                                      <p:cBhvr>
                                        <p:cTn id="21" dur="2000"/>
                                        <p:tgtEl>
                                          <p:spTgt spid="3">
                                            <p:txEl>
                                              <p:pRg st="5" end="5"/>
                                            </p:txEl>
                                          </p:spTgt>
                                        </p:tgtEl>
                                      </p:cBhvr>
                                    </p:animEffect>
                                  </p:childTnLst>
                                </p:cTn>
                              </p:par>
                              <p:par>
                                <p:cTn id="22" presetID="6" presetClass="entr" presetSubtype="16" fill="hold" grpId="0" nodeType="withEffect">
                                  <p:stCondLst>
                                    <p:cond delay="250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circle(in)">
                                      <p:cBhvr>
                                        <p:cTn id="24" dur="2000"/>
                                        <p:tgtEl>
                                          <p:spTgt spid="3">
                                            <p:txEl>
                                              <p:pRg st="6" end="6"/>
                                            </p:txEl>
                                          </p:spTgt>
                                        </p:tgtEl>
                                      </p:cBhvr>
                                    </p:animEffect>
                                  </p:childTnLst>
                                </p:cTn>
                              </p:par>
                              <p:par>
                                <p:cTn id="25" presetID="6" presetClass="entr" presetSubtype="16" fill="hold" grpId="0" nodeType="withEffect">
                                  <p:stCondLst>
                                    <p:cond delay="300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circle(in)">
                                      <p:cBhvr>
                                        <p:cTn id="27" dur="2000"/>
                                        <p:tgtEl>
                                          <p:spTgt spid="3">
                                            <p:txEl>
                                              <p:pRg st="7" end="7"/>
                                            </p:txEl>
                                          </p:spTgt>
                                        </p:tgtEl>
                                      </p:cBhvr>
                                    </p:animEffect>
                                  </p:childTnLst>
                                </p:cTn>
                              </p:par>
                              <p:par>
                                <p:cTn id="28" presetID="6" presetClass="entr" presetSubtype="16" fill="hold" grpId="0" nodeType="withEffect">
                                  <p:stCondLst>
                                    <p:cond delay="350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circle(in)">
                                      <p:cBhvr>
                                        <p:cTn id="30" dur="2000"/>
                                        <p:tgtEl>
                                          <p:spTgt spid="3">
                                            <p:txEl>
                                              <p:pRg st="8" end="8"/>
                                            </p:txEl>
                                          </p:spTgt>
                                        </p:tgtEl>
                                      </p:cBhvr>
                                    </p:animEffect>
                                  </p:childTnLst>
                                </p:cTn>
                              </p:par>
                              <p:par>
                                <p:cTn id="31" presetID="6" presetClass="entr" presetSubtype="16" fill="hold" grpId="0" nodeType="withEffect">
                                  <p:stCondLst>
                                    <p:cond delay="400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circle(in)">
                                      <p:cBhvr>
                                        <p:cTn id="33" dur="2000"/>
                                        <p:tgtEl>
                                          <p:spTgt spid="3">
                                            <p:txEl>
                                              <p:pRg st="9" end="9"/>
                                            </p:txEl>
                                          </p:spTgt>
                                        </p:tgtEl>
                                      </p:cBhvr>
                                    </p:animEffect>
                                  </p:childTnLst>
                                </p:cTn>
                              </p:par>
                              <p:par>
                                <p:cTn id="34" presetID="6" presetClass="entr" presetSubtype="16" fill="hold" grpId="0" nodeType="withEffect">
                                  <p:stCondLst>
                                    <p:cond delay="450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circle(in)">
                                      <p:cBhvr>
                                        <p:cTn id="36" dur="2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Hardware and Software Requirements</a:t>
            </a:r>
            <a:endParaRPr lang="en-US" dirty="0">
              <a:solidFill>
                <a:schemeClr val="bg1"/>
              </a:solidFill>
            </a:endParaRPr>
          </a:p>
        </p:txBody>
      </p:sp>
      <p:sp>
        <p:nvSpPr>
          <p:cNvPr id="3" name="Content Placeholder 2"/>
          <p:cNvSpPr>
            <a:spLocks noGrp="1"/>
          </p:cNvSpPr>
          <p:nvPr>
            <p:ph idx="1"/>
          </p:nvPr>
        </p:nvSpPr>
        <p:spPr/>
        <p:txBody>
          <a:bodyPr/>
          <a:lstStyle/>
          <a:p>
            <a:pPr marL="0" indent="0">
              <a:buNone/>
            </a:pPr>
            <a:endParaRPr lang="en-US" dirty="0" smtClean="0"/>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925487686"/>
              </p:ext>
            </p:extLst>
          </p:nvPr>
        </p:nvGraphicFramePr>
        <p:xfrm>
          <a:off x="1600200" y="2667000"/>
          <a:ext cx="6629400" cy="1655194"/>
        </p:xfrm>
        <a:graphic>
          <a:graphicData uri="http://schemas.openxmlformats.org/drawingml/2006/table">
            <a:tbl>
              <a:tblPr/>
              <a:tblGrid>
                <a:gridCol w="2685163"/>
                <a:gridCol w="3944237"/>
              </a:tblGrid>
              <a:tr h="458621">
                <a:tc>
                  <a:txBody>
                    <a:bodyPr/>
                    <a:lstStyle/>
                    <a:p>
                      <a:r>
                        <a:rPr lang="en-US" dirty="0" smtClean="0">
                          <a:solidFill>
                            <a:schemeClr val="accent2"/>
                          </a:solidFill>
                        </a:rPr>
                        <a:t>Processor</a:t>
                      </a:r>
                      <a:endParaRPr lang="en-US" dirty="0">
                        <a:solidFill>
                          <a:schemeClr val="accent2"/>
                        </a:solidFill>
                      </a:endParaRPr>
                    </a:p>
                  </a:txBody>
                  <a:tcPr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r>
                        <a:rPr lang="en-US" dirty="0" smtClean="0">
                          <a:solidFill>
                            <a:schemeClr val="accent2"/>
                          </a:solidFill>
                        </a:rPr>
                        <a:t>Pentium</a:t>
                      </a:r>
                      <a:r>
                        <a:rPr lang="en-US" baseline="0" dirty="0" smtClean="0">
                          <a:solidFill>
                            <a:schemeClr val="accent2"/>
                          </a:solidFill>
                        </a:rPr>
                        <a:t> (Dual core or i7 suggested)</a:t>
                      </a:r>
                      <a:endParaRPr lang="en-US" dirty="0">
                        <a:solidFill>
                          <a:schemeClr val="accent2"/>
                        </a:solidFill>
                      </a:endParaRPr>
                    </a:p>
                  </a:txBody>
                  <a:tcPr anchor="ct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7616">
                <a:tc>
                  <a:txBody>
                    <a:bodyPr/>
                    <a:lstStyle/>
                    <a:p>
                      <a:r>
                        <a:rPr lang="en-US" dirty="0" smtClean="0">
                          <a:solidFill>
                            <a:schemeClr val="accent2"/>
                          </a:solidFill>
                        </a:rPr>
                        <a:t>RAM</a:t>
                      </a:r>
                      <a:endParaRPr lang="en-US" dirty="0">
                        <a:solidFill>
                          <a:schemeClr val="accent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chemeClr val="accent2"/>
                          </a:solidFill>
                        </a:rPr>
                        <a:t>512MB (8</a:t>
                      </a:r>
                      <a:r>
                        <a:rPr lang="en-US" baseline="0" dirty="0" smtClean="0">
                          <a:solidFill>
                            <a:schemeClr val="accent2"/>
                          </a:solidFill>
                        </a:rPr>
                        <a:t> GB suggested</a:t>
                      </a:r>
                      <a:r>
                        <a:rPr lang="en-US" dirty="0" smtClean="0">
                          <a:solidFill>
                            <a:schemeClr val="accent2"/>
                          </a:solidFill>
                        </a:rPr>
                        <a:t>)</a:t>
                      </a:r>
                      <a:endParaRPr lang="en-US" dirty="0">
                        <a:solidFill>
                          <a:schemeClr val="accent2"/>
                        </a:solidFill>
                      </a:endParaRPr>
                    </a:p>
                  </a:txBody>
                  <a:tcPr anchor="ct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3197">
                <a:tc>
                  <a:txBody>
                    <a:bodyPr/>
                    <a:lstStyle/>
                    <a:p>
                      <a:r>
                        <a:rPr lang="en-US" dirty="0" smtClean="0">
                          <a:solidFill>
                            <a:schemeClr val="accent2"/>
                          </a:solidFill>
                        </a:rPr>
                        <a:t>Memory</a:t>
                      </a:r>
                      <a:endParaRPr lang="en-US" dirty="0">
                        <a:solidFill>
                          <a:schemeClr val="accent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chemeClr val="accent2"/>
                          </a:solidFill>
                        </a:rPr>
                        <a:t>10GB (1 TB</a:t>
                      </a:r>
                      <a:r>
                        <a:rPr lang="en-US" baseline="0" dirty="0" smtClean="0">
                          <a:solidFill>
                            <a:schemeClr val="accent2"/>
                          </a:solidFill>
                        </a:rPr>
                        <a:t> suggested for long term use</a:t>
                      </a:r>
                      <a:r>
                        <a:rPr lang="en-US" dirty="0" smtClean="0">
                          <a:solidFill>
                            <a:schemeClr val="accent2"/>
                          </a:solidFill>
                        </a:rPr>
                        <a:t>)</a:t>
                      </a:r>
                      <a:endParaRPr lang="en-US" dirty="0">
                        <a:solidFill>
                          <a:schemeClr val="accent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0766">
                <a:tc>
                  <a:txBody>
                    <a:bodyPr/>
                    <a:lstStyle/>
                    <a:p>
                      <a:r>
                        <a:rPr lang="en-US" dirty="0" smtClean="0">
                          <a:solidFill>
                            <a:schemeClr val="accent2"/>
                          </a:solidFill>
                        </a:rPr>
                        <a:t>Web Server</a:t>
                      </a:r>
                      <a:endParaRPr lang="en-US" dirty="0">
                        <a:solidFill>
                          <a:schemeClr val="accent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schemeClr val="tx1"/>
                      </a:solidFill>
                      <a:prstDash val="solid"/>
                    </a:lnB>
                  </a:tcPr>
                </a:tc>
                <a:tc>
                  <a:txBody>
                    <a:bodyPr/>
                    <a:lstStyle/>
                    <a:p>
                      <a:r>
                        <a:rPr lang="en-US" dirty="0" smtClean="0">
                          <a:solidFill>
                            <a:schemeClr val="accent2"/>
                          </a:solidFill>
                        </a:rPr>
                        <a:t>IIS (Internet Information services)</a:t>
                      </a:r>
                      <a:endParaRPr lang="en-US" dirty="0">
                        <a:solidFill>
                          <a:schemeClr val="accent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7" name="TextBox 6"/>
          <p:cNvSpPr txBox="1"/>
          <p:nvPr/>
        </p:nvSpPr>
        <p:spPr>
          <a:xfrm>
            <a:off x="1181100" y="2118850"/>
            <a:ext cx="3583032" cy="369332"/>
          </a:xfrm>
          <a:prstGeom prst="rect">
            <a:avLst/>
          </a:prstGeom>
          <a:noFill/>
        </p:spPr>
        <p:txBody>
          <a:bodyPr wrap="none" rtlCol="0">
            <a:spAutoFit/>
          </a:bodyPr>
          <a:lstStyle/>
          <a:p>
            <a:r>
              <a:rPr lang="en-US" dirty="0" smtClean="0">
                <a:latin typeface="Algerian" pitchFamily="82" charset="0"/>
              </a:rPr>
              <a:t>      Client Side Requirements</a:t>
            </a:r>
            <a:r>
              <a:rPr lang="en-US" dirty="0" smtClean="0"/>
              <a:t>:</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05485088"/>
              </p:ext>
            </p:extLst>
          </p:nvPr>
        </p:nvGraphicFramePr>
        <p:xfrm>
          <a:off x="1600200" y="4971243"/>
          <a:ext cx="6629400" cy="1655194"/>
        </p:xfrm>
        <a:graphic>
          <a:graphicData uri="http://schemas.openxmlformats.org/drawingml/2006/table">
            <a:tbl>
              <a:tblPr/>
              <a:tblGrid>
                <a:gridCol w="2685163"/>
                <a:gridCol w="3944237"/>
              </a:tblGrid>
              <a:tr h="458621">
                <a:tc>
                  <a:txBody>
                    <a:bodyPr/>
                    <a:lstStyle/>
                    <a:p>
                      <a:r>
                        <a:rPr lang="en-US" dirty="0" smtClean="0">
                          <a:solidFill>
                            <a:schemeClr val="accent2"/>
                          </a:solidFill>
                        </a:rPr>
                        <a:t>Processor</a:t>
                      </a:r>
                      <a:endParaRPr lang="en-US" dirty="0">
                        <a:solidFill>
                          <a:schemeClr val="accent2"/>
                        </a:solidFill>
                      </a:endParaRPr>
                    </a:p>
                  </a:txBody>
                  <a:tcPr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r>
                        <a:rPr lang="en-US" dirty="0" smtClean="0">
                          <a:solidFill>
                            <a:schemeClr val="accent2"/>
                          </a:solidFill>
                        </a:rPr>
                        <a:t>Pentium</a:t>
                      </a:r>
                      <a:r>
                        <a:rPr lang="en-US" baseline="0" dirty="0" smtClean="0">
                          <a:solidFill>
                            <a:schemeClr val="accent2"/>
                          </a:solidFill>
                        </a:rPr>
                        <a:t> (Dual core or i7 suggested)</a:t>
                      </a:r>
                      <a:endParaRPr lang="en-US" dirty="0">
                        <a:solidFill>
                          <a:schemeClr val="accent2"/>
                        </a:solidFill>
                      </a:endParaRPr>
                    </a:p>
                  </a:txBody>
                  <a:tcPr anchor="ct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7616">
                <a:tc>
                  <a:txBody>
                    <a:bodyPr/>
                    <a:lstStyle/>
                    <a:p>
                      <a:r>
                        <a:rPr lang="en-US" dirty="0" smtClean="0">
                          <a:solidFill>
                            <a:schemeClr val="accent2"/>
                          </a:solidFill>
                        </a:rPr>
                        <a:t>RAM</a:t>
                      </a:r>
                      <a:endParaRPr lang="en-US" dirty="0">
                        <a:solidFill>
                          <a:schemeClr val="accent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chemeClr val="accent2"/>
                          </a:solidFill>
                        </a:rPr>
                        <a:t>512MB (8</a:t>
                      </a:r>
                      <a:r>
                        <a:rPr lang="en-US" baseline="0" dirty="0" smtClean="0">
                          <a:solidFill>
                            <a:schemeClr val="accent2"/>
                          </a:solidFill>
                        </a:rPr>
                        <a:t> GB suggested</a:t>
                      </a:r>
                      <a:r>
                        <a:rPr lang="en-US" dirty="0" smtClean="0">
                          <a:solidFill>
                            <a:schemeClr val="accent2"/>
                          </a:solidFill>
                        </a:rPr>
                        <a:t>)</a:t>
                      </a:r>
                      <a:endParaRPr lang="en-US" dirty="0">
                        <a:solidFill>
                          <a:schemeClr val="accent2"/>
                        </a:solidFill>
                      </a:endParaRPr>
                    </a:p>
                  </a:txBody>
                  <a:tcPr anchor="ct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3197">
                <a:tc>
                  <a:txBody>
                    <a:bodyPr/>
                    <a:lstStyle/>
                    <a:p>
                      <a:r>
                        <a:rPr lang="en-US" dirty="0" smtClean="0">
                          <a:solidFill>
                            <a:schemeClr val="accent2"/>
                          </a:solidFill>
                        </a:rPr>
                        <a:t>Memory</a:t>
                      </a:r>
                      <a:endParaRPr lang="en-US" dirty="0">
                        <a:solidFill>
                          <a:schemeClr val="accent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chemeClr val="accent2"/>
                          </a:solidFill>
                        </a:rPr>
                        <a:t>10GB (1 TB</a:t>
                      </a:r>
                      <a:r>
                        <a:rPr lang="en-US" baseline="0" dirty="0" smtClean="0">
                          <a:solidFill>
                            <a:schemeClr val="accent2"/>
                          </a:solidFill>
                        </a:rPr>
                        <a:t> suggested for long term use</a:t>
                      </a:r>
                      <a:r>
                        <a:rPr lang="en-US" dirty="0" smtClean="0">
                          <a:solidFill>
                            <a:schemeClr val="accent2"/>
                          </a:solidFill>
                        </a:rPr>
                        <a:t>)</a:t>
                      </a:r>
                      <a:endParaRPr lang="en-US" dirty="0">
                        <a:solidFill>
                          <a:schemeClr val="accent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0766">
                <a:tc>
                  <a:txBody>
                    <a:bodyPr/>
                    <a:lstStyle/>
                    <a:p>
                      <a:r>
                        <a:rPr lang="en-US" dirty="0" smtClean="0">
                          <a:solidFill>
                            <a:schemeClr val="accent2"/>
                          </a:solidFill>
                        </a:rPr>
                        <a:t>Web Server</a:t>
                      </a:r>
                      <a:endParaRPr lang="en-US" dirty="0">
                        <a:solidFill>
                          <a:schemeClr val="accent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schemeClr val="tx1"/>
                      </a:solidFill>
                      <a:prstDash val="solid"/>
                    </a:lnB>
                  </a:tcPr>
                </a:tc>
                <a:tc>
                  <a:txBody>
                    <a:bodyPr/>
                    <a:lstStyle/>
                    <a:p>
                      <a:r>
                        <a:rPr lang="en-US" dirty="0" smtClean="0">
                          <a:solidFill>
                            <a:schemeClr val="accent2"/>
                          </a:solidFill>
                        </a:rPr>
                        <a:t>Internet</a:t>
                      </a:r>
                      <a:r>
                        <a:rPr lang="en-US" baseline="0" dirty="0" smtClean="0">
                          <a:solidFill>
                            <a:schemeClr val="accent2"/>
                          </a:solidFill>
                        </a:rPr>
                        <a:t> Explorer 7.0 or Higher </a:t>
                      </a:r>
                      <a:endParaRPr lang="en-US" dirty="0">
                        <a:solidFill>
                          <a:schemeClr val="accent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9" name="TextBox 8"/>
          <p:cNvSpPr txBox="1"/>
          <p:nvPr/>
        </p:nvSpPr>
        <p:spPr>
          <a:xfrm>
            <a:off x="1181100" y="4419600"/>
            <a:ext cx="3924300" cy="646331"/>
          </a:xfrm>
          <a:prstGeom prst="rect">
            <a:avLst/>
          </a:prstGeom>
          <a:noFill/>
        </p:spPr>
        <p:txBody>
          <a:bodyPr wrap="square" rtlCol="0">
            <a:spAutoFit/>
          </a:bodyPr>
          <a:lstStyle/>
          <a:p>
            <a:r>
              <a:rPr lang="en-US" dirty="0" smtClean="0"/>
              <a:t>      </a:t>
            </a:r>
            <a:r>
              <a:rPr lang="en-US" dirty="0" smtClean="0">
                <a:latin typeface="Algerian" pitchFamily="82" charset="0"/>
              </a:rPr>
              <a:t>Server </a:t>
            </a:r>
            <a:r>
              <a:rPr lang="en-US" dirty="0">
                <a:latin typeface="Algerian" pitchFamily="82" charset="0"/>
              </a:rPr>
              <a:t>Side Requirements:</a:t>
            </a:r>
          </a:p>
          <a:p>
            <a:endParaRPr lang="en-US" dirty="0"/>
          </a:p>
        </p:txBody>
      </p:sp>
    </p:spTree>
    <p:extLst>
      <p:ext uri="{BB962C8B-B14F-4D97-AF65-F5344CB8AC3E}">
        <p14:creationId xmlns:p14="http://schemas.microsoft.com/office/powerpoint/2010/main" val="22293578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Horizontal)">
                                      <p:cBhvr>
                                        <p:cTn id="7" dur="500"/>
                                        <p:tgtEl>
                                          <p:spTgt spid="2"/>
                                        </p:tgtEl>
                                      </p:cBhvr>
                                    </p:animEffect>
                                  </p:childTnLst>
                                </p:cTn>
                              </p:par>
                              <p:par>
                                <p:cTn id="8" presetID="42" presetClass="entr" presetSubtype="0" fill="hold" grpId="0" nodeType="withEffect">
                                  <p:stCondLst>
                                    <p:cond delay="5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anim calcmode="lin" valueType="num">
                                      <p:cBhvr>
                                        <p:cTn id="11" dur="1000" fill="hold"/>
                                        <p:tgtEl>
                                          <p:spTgt spid="7"/>
                                        </p:tgtEl>
                                        <p:attrNameLst>
                                          <p:attrName>ppt_x</p:attrName>
                                        </p:attrNameLst>
                                      </p:cBhvr>
                                      <p:tavLst>
                                        <p:tav tm="0">
                                          <p:val>
                                            <p:strVal val="#ppt_x"/>
                                          </p:val>
                                        </p:tav>
                                        <p:tav tm="100000">
                                          <p:val>
                                            <p:strVal val="#ppt_x"/>
                                          </p:val>
                                        </p:tav>
                                      </p:tavLst>
                                    </p:anim>
                                    <p:anim calcmode="lin" valueType="num">
                                      <p:cBhvr>
                                        <p:cTn id="12" dur="1000" fill="hold"/>
                                        <p:tgtEl>
                                          <p:spTgt spid="7"/>
                                        </p:tgtEl>
                                        <p:attrNameLst>
                                          <p:attrName>ppt_y</p:attrName>
                                        </p:attrNameLst>
                                      </p:cBhvr>
                                      <p:tavLst>
                                        <p:tav tm="0">
                                          <p:val>
                                            <p:strVal val="#ppt_y+.1"/>
                                          </p:val>
                                        </p:tav>
                                        <p:tav tm="100000">
                                          <p:val>
                                            <p:strVal val="#ppt_y"/>
                                          </p:val>
                                        </p:tav>
                                      </p:tavLst>
                                    </p:anim>
                                  </p:childTnLst>
                                </p:cTn>
                              </p:par>
                              <p:par>
                                <p:cTn id="13" presetID="22" presetClass="entr" presetSubtype="4" fill="hold" nodeType="withEffect">
                                  <p:stCondLst>
                                    <p:cond delay="125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par>
                                <p:cTn id="16" presetID="42" presetClass="entr" presetSubtype="0" fill="hold" grpId="0" nodeType="withEffect">
                                  <p:stCondLst>
                                    <p:cond delay="25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par>
                                <p:cTn id="21" presetID="22" presetClass="entr" presetSubtype="4" fill="hold" nodeType="withEffect">
                                  <p:stCondLst>
                                    <p:cond delay="300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normAutofit/>
          </a:bodyPr>
          <a:lstStyle/>
          <a:p>
            <a:pPr fontAlgn="auto">
              <a:spcAft>
                <a:spcPts val="0"/>
              </a:spcAft>
              <a:defRPr/>
            </a:pPr>
            <a:r>
              <a:rPr lang="fr-CA" dirty="0" smtClean="0">
                <a:solidFill>
                  <a:schemeClr val="bg1">
                    <a:lumMod val="95000"/>
                  </a:schemeClr>
                </a:solidFill>
              </a:rPr>
              <a:t>Index Page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269594"/>
            <a:ext cx="9130352" cy="4588406"/>
          </a:xfrm>
        </p:spPr>
      </p:pic>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6"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12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9_12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10_12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11_12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12_12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13_12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12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12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12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12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12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6_12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12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8_12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1037</TotalTime>
  <Words>432</Words>
  <Application>Microsoft Office PowerPoint</Application>
  <PresentationFormat>On-screen Show (4:3)</PresentationFormat>
  <Paragraphs>81</Paragraphs>
  <Slides>42</Slides>
  <Notes>2</Notes>
  <HiddenSlides>0</HiddenSlides>
  <MMClips>0</MMClips>
  <ScaleCrop>false</ScaleCrop>
  <HeadingPairs>
    <vt:vector size="4" baseType="variant">
      <vt:variant>
        <vt:lpstr>Theme</vt:lpstr>
      </vt:variant>
      <vt:variant>
        <vt:i4>14</vt:i4>
      </vt:variant>
      <vt:variant>
        <vt:lpstr>Slide Titles</vt:lpstr>
      </vt:variant>
      <vt:variant>
        <vt:i4>42</vt:i4>
      </vt:variant>
    </vt:vector>
  </HeadingPairs>
  <TitlesOfParts>
    <vt:vector size="56" baseType="lpstr">
      <vt:lpstr>127</vt:lpstr>
      <vt:lpstr>1_127</vt:lpstr>
      <vt:lpstr>2_127</vt:lpstr>
      <vt:lpstr>3_127</vt:lpstr>
      <vt:lpstr>4_127</vt:lpstr>
      <vt:lpstr>5_127</vt:lpstr>
      <vt:lpstr>6_127</vt:lpstr>
      <vt:lpstr>7_127</vt:lpstr>
      <vt:lpstr>8_127</vt:lpstr>
      <vt:lpstr>9_127</vt:lpstr>
      <vt:lpstr>10_127</vt:lpstr>
      <vt:lpstr>11_127</vt:lpstr>
      <vt:lpstr>12_127</vt:lpstr>
      <vt:lpstr>13_127</vt:lpstr>
      <vt:lpstr>Welcome to Vidya Bhawan Polytechnic College, Udaipur</vt:lpstr>
      <vt:lpstr>  Online Blood Bank Management System </vt:lpstr>
      <vt:lpstr>Group Members:</vt:lpstr>
      <vt:lpstr>Introduction</vt:lpstr>
      <vt:lpstr>PowerPoint Presentation</vt:lpstr>
      <vt:lpstr>Asp.Net</vt:lpstr>
      <vt:lpstr>PowerPoint Presentation</vt:lpstr>
      <vt:lpstr>Hardware and Software Requirements</vt:lpstr>
      <vt:lpstr>Index Page</vt:lpstr>
      <vt:lpstr>Index Page</vt:lpstr>
      <vt:lpstr>About Us Page</vt:lpstr>
      <vt:lpstr>Blood Donor Requirements</vt:lpstr>
      <vt:lpstr>Contact Us</vt:lpstr>
      <vt:lpstr>Sign Up</vt:lpstr>
      <vt:lpstr>Sign Up</vt:lpstr>
      <vt:lpstr>Login Page</vt:lpstr>
      <vt:lpstr>Home Page</vt:lpstr>
      <vt:lpstr>Home Page</vt:lpstr>
      <vt:lpstr>Blood Banks</vt:lpstr>
      <vt:lpstr>Blood Bank Detail</vt:lpstr>
      <vt:lpstr>Camps</vt:lpstr>
      <vt:lpstr>Blood Availability</vt:lpstr>
      <vt:lpstr>Blood Donor Registration</vt:lpstr>
      <vt:lpstr> Blood Request</vt:lpstr>
      <vt:lpstr>Find Donors</vt:lpstr>
      <vt:lpstr>Donor Details</vt:lpstr>
      <vt:lpstr>Notification</vt:lpstr>
      <vt:lpstr>Change Password</vt:lpstr>
      <vt:lpstr>Admin Index Page</vt:lpstr>
      <vt:lpstr>Admin Login</vt:lpstr>
      <vt:lpstr>Welcome To Admin Panel</vt:lpstr>
      <vt:lpstr>Add Blood Banks</vt:lpstr>
      <vt:lpstr>Blood Bank Details</vt:lpstr>
      <vt:lpstr>Add Blood Details</vt:lpstr>
      <vt:lpstr>Blood Details</vt:lpstr>
      <vt:lpstr>Donors</vt:lpstr>
      <vt:lpstr>Users</vt:lpstr>
      <vt:lpstr>Add Camps</vt:lpstr>
      <vt:lpstr>Camp Details</vt:lpstr>
      <vt:lpstr>Approval</vt:lpstr>
      <vt:lpstr>Change Password</vt:lpstr>
      <vt:lpstr>PowerPoint Presentation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Blood Inventory Management System</dc:title>
  <dc:creator>Akifa</dc:creator>
  <cp:lastModifiedBy>dell1</cp:lastModifiedBy>
  <cp:revision>408</cp:revision>
  <dcterms:created xsi:type="dcterms:W3CDTF">2011-01-19T04:24:38Z</dcterms:created>
  <dcterms:modified xsi:type="dcterms:W3CDTF">2016-06-24T09:07:37Z</dcterms:modified>
</cp:coreProperties>
</file>